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4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5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6.xml" ContentType="application/vnd.openxmlformats-officedocument.theme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7.xml" ContentType="application/vnd.openxmlformats-officedocument.theme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8.xml" ContentType="application/vnd.openxmlformats-officedocument.theme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theme/theme9.xml" ContentType="application/vnd.openxmlformats-officedocument.theme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theme/theme10.xml" ContentType="application/vnd.openxmlformats-officedocument.theme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11.xml" ContentType="application/vnd.openxmlformats-officedocument.theme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theme/theme12.xml" ContentType="application/vnd.openxmlformats-officedocument.theme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theme/theme13.xml" ContentType="application/vnd.openxmlformats-officedocument.theme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theme/theme14.xml" ContentType="application/vnd.openxmlformats-officedocument.theme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theme/theme15.xml" ContentType="application/vnd.openxmlformats-officedocument.theme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16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theme/theme17.xml" ContentType="application/vnd.openxmlformats-officedocument.theme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theme/theme18.xml" ContentType="application/vnd.openxmlformats-officedocument.theme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theme/theme19.xml" ContentType="application/vnd.openxmlformats-officedocument.theme+xml"/>
  <Override PartName="/ppt/theme/theme2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2" r:id="rId2"/>
    <p:sldMasterId id="2147483704" r:id="rId3"/>
    <p:sldMasterId id="2147483726" r:id="rId4"/>
    <p:sldMasterId id="2147483748" r:id="rId5"/>
    <p:sldMasterId id="2147483770" r:id="rId6"/>
    <p:sldMasterId id="2147483792" r:id="rId7"/>
    <p:sldMasterId id="2147483814" r:id="rId8"/>
    <p:sldMasterId id="2147483836" r:id="rId9"/>
    <p:sldMasterId id="2147483858" r:id="rId10"/>
    <p:sldMasterId id="2147483880" r:id="rId11"/>
    <p:sldMasterId id="2147483902" r:id="rId12"/>
    <p:sldMasterId id="2147483924" r:id="rId13"/>
    <p:sldMasterId id="2147483946" r:id="rId14"/>
    <p:sldMasterId id="2147483968" r:id="rId15"/>
    <p:sldMasterId id="2147483990" r:id="rId16"/>
    <p:sldMasterId id="2147484012" r:id="rId17"/>
    <p:sldMasterId id="2147484034" r:id="rId18"/>
    <p:sldMasterId id="2147484056" r:id="rId19"/>
  </p:sldMasterIdLst>
  <p:notesMasterIdLst>
    <p:notesMasterId r:id="rId39"/>
  </p:notesMasterIdLst>
  <p:sldIdLst>
    <p:sldId id="257" r:id="rId20"/>
    <p:sldId id="259" r:id="rId21"/>
    <p:sldId id="261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7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.xml"/><Relationship Id="rId34" Type="http://schemas.openxmlformats.org/officeDocument/2006/relationships/slide" Target="slides/slide15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" Target="slides/slide1.xml"/><Relationship Id="rId29" Type="http://schemas.openxmlformats.org/officeDocument/2006/relationships/slide" Target="slides/slide10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5.xml"/><Relationship Id="rId32" Type="http://schemas.openxmlformats.org/officeDocument/2006/relationships/slide" Target="slides/slide13.xml"/><Relationship Id="rId37" Type="http://schemas.openxmlformats.org/officeDocument/2006/relationships/slide" Target="slides/slide18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4.xml"/><Relationship Id="rId28" Type="http://schemas.openxmlformats.org/officeDocument/2006/relationships/slide" Target="slides/slide9.xml"/><Relationship Id="rId36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3.xml"/><Relationship Id="rId27" Type="http://schemas.openxmlformats.org/officeDocument/2006/relationships/slide" Target="slides/slide8.xml"/><Relationship Id="rId30" Type="http://schemas.openxmlformats.org/officeDocument/2006/relationships/slide" Target="slides/slide11.xml"/><Relationship Id="rId35" Type="http://schemas.openxmlformats.org/officeDocument/2006/relationships/slide" Target="slides/slide16.xml"/><Relationship Id="rId43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6.xml"/><Relationship Id="rId33" Type="http://schemas.openxmlformats.org/officeDocument/2006/relationships/slide" Target="slides/slide14.xml"/><Relationship Id="rId38" Type="http://schemas.openxmlformats.org/officeDocument/2006/relationships/slide" Target="slides/slide19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B7B49-F664-4975-B960-448A72FB87DA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84807-EB9A-417E-9064-ECA59F763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251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3099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" name="Google Shape;1613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164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120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945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5899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4370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57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256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7884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327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5651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06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67641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854312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4084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217668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717811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33932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271407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281984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061107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72502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93172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171841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280285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4188796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207395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365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66718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015152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3181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75870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656391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02990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138953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81556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964032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687977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47437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787220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215801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591928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917311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444797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60033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404761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735259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65326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36853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32881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5640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25732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553146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735643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811268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3594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78819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229192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721381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86826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75946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80992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306223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9825056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3811613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845079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029793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874816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361942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120052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274782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769430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661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725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217781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63485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346676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98096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120713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37117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15474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799707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52762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157387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33065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129863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8458330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5809794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817358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683124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859815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1298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955974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689419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89098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1504294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5996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872247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02657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13674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79706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81695432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535904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56846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822584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48795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6699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116896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5658337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6284746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3062252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18635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295348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0185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26603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44654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1925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61783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44471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94562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53640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224780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82390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93993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743855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170531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21273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956641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910106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34306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096606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449025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1580886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6671403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68104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8382277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5096588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02657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0473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73614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773231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00767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487401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3443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196312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73034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062772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28506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23268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0539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3330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316648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31991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668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133058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6638097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558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468621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6324815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3003881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53359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88977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90046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643606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90360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332515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204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52450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466312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339254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16368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23710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331789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55324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620491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768033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80771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03283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5642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165958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131021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529998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4873162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50663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47297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58411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991154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3412079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691038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3649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03463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532510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313234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696911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39803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89109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214046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267211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885166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3280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87947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77666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3905345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8266011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8175949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6940341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89799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5207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873628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74854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50438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21417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2150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3722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901511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6702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85020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565893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283312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01299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9460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76642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978103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97908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719176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1630396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6951181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7932103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1745820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41522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776347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794431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899294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86384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85319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012616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526628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042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76596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54813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32645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128360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617258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18878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040546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858342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53540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53583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967091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6648319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6435717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5885294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3061250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43917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354347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432450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24330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331960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198580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449414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4141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663890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2258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41830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07212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65951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587456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99784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31017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8147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226348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598458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5898404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1910772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1675187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1640641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649016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890557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77566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640299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199029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002699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32570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8617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135358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120457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351545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659235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428298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760626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68563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490040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57412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521815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632541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669041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4179238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3508440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9778421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180069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740996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436760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061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989947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302401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272922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35113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000194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73652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247561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72399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084579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240138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603687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041167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406685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700031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369007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8779797"/>
      </p:ext>
    </p:extLst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2083213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6511748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4205364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082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82731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378024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406165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446118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863758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394731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3983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41130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700480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39954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932455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6891040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927793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90573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97042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005056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02341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951583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2220374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5852495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6575217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515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457754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240873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33773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67028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804464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80808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82964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691917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97991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093952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4632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42995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3117913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731585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932374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011280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006474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513352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96758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386153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53513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026886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1314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2731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21914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45141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985418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189553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194837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820849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195599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37057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290662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171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756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93109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836024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15212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845613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892404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845619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224317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809987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717485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449952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3" y="430214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4" y="887415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771949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40400" y="1817500"/>
            <a:ext cx="6814400" cy="322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532171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140367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910264" y="1805267"/>
            <a:ext cx="33060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‧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599783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1140400" y="1114667"/>
            <a:ext cx="707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140400" y="1805264"/>
            <a:ext cx="707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‧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953507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40400" y="2882400"/>
            <a:ext cx="7076000" cy="1093200"/>
          </a:xfrm>
          <a:prstGeom prst="rect">
            <a:avLst/>
          </a:prstGeom>
          <a:effectLst>
            <a:outerShdw blurRad="14288" dist="9525" dir="16560000" algn="bl" rotWithShape="0">
              <a:schemeClr val="accent1"/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55878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1219170" lvl="1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828754" lvl="2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2438339" lvl="3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3047924" lvl="4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3657509" lvl="5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4267093" lvl="6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4876678" lvl="7" indent="-558786" rtl="0">
              <a:spcBef>
                <a:spcPts val="1067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5486263" lvl="8" indent="-558786" rtl="0">
              <a:spcBef>
                <a:spcPts val="1067"/>
              </a:spcBef>
              <a:spcAft>
                <a:spcPts val="1067"/>
              </a:spcAft>
              <a:buClr>
                <a:schemeClr val="accent5"/>
              </a:buClr>
              <a:buSzPts val="3000"/>
              <a:buFont typeface="Barlow"/>
              <a:buChar char="■"/>
              <a:defRPr sz="4000" b="1" i="1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591200" y="6333133"/>
            <a:ext cx="600800" cy="46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638163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9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331146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003170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2861734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48786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3" y="2060576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4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721853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3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6" y="1905001"/>
            <a:ext cx="4396339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6" y="2514600"/>
            <a:ext cx="4396339" cy="37417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9796027F-7875-4030-9381-8BD8C4F21935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825491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298509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442736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8654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2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363215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7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7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190574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800587"/>
            <a:ext cx="8825657" cy="56673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928401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752544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1"/>
            <a:ext cx="7999315" cy="2323375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1" y="3771174"/>
            <a:ext cx="7279649" cy="34217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1" y="2613788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200" b="0" i="0" u="none" strike="noStrike" kern="0" cap="none" spc="0" normalizeH="0" baseline="0" noProof="0" dirty="0">
                <a:ln>
                  <a:noFill/>
                </a:ln>
                <a:solidFill>
                  <a:srgbClr val="1E5155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+mj-ea"/>
                <a:cs typeface="+mj-cs"/>
                <a:sym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9359064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3124202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526088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1"/>
            <a:ext cx="2946867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1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61" y="1981201"/>
            <a:ext cx="293624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5" y="2667000"/>
            <a:ext cx="2946795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1981201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1" y="2667000"/>
            <a:ext cx="2932113" cy="358933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710305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50"/>
            <a:ext cx="2940051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2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6" y="4250950"/>
            <a:ext cx="2930525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5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1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1" y="4250950"/>
            <a:ext cx="2932113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701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6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4509A250-FF31-4206-8172-F9D3106AACB1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1384799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7.xml"/><Relationship Id="rId13" Type="http://schemas.openxmlformats.org/officeDocument/2006/relationships/slideLayout" Target="../slideLayouts/slideLayout202.xml"/><Relationship Id="rId18" Type="http://schemas.openxmlformats.org/officeDocument/2006/relationships/slideLayout" Target="../slideLayouts/slideLayout207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192.xml"/><Relationship Id="rId21" Type="http://schemas.openxmlformats.org/officeDocument/2006/relationships/slideLayout" Target="../slideLayouts/slideLayout210.xml"/><Relationship Id="rId7" Type="http://schemas.openxmlformats.org/officeDocument/2006/relationships/slideLayout" Target="../slideLayouts/slideLayout196.xml"/><Relationship Id="rId12" Type="http://schemas.openxmlformats.org/officeDocument/2006/relationships/slideLayout" Target="../slideLayouts/slideLayout201.xml"/><Relationship Id="rId17" Type="http://schemas.openxmlformats.org/officeDocument/2006/relationships/slideLayout" Target="../slideLayouts/slideLayout206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191.xml"/><Relationship Id="rId16" Type="http://schemas.openxmlformats.org/officeDocument/2006/relationships/slideLayout" Target="../slideLayouts/slideLayout205.xml"/><Relationship Id="rId20" Type="http://schemas.openxmlformats.org/officeDocument/2006/relationships/slideLayout" Target="../slideLayouts/slideLayout209.xml"/><Relationship Id="rId1" Type="http://schemas.openxmlformats.org/officeDocument/2006/relationships/slideLayout" Target="../slideLayouts/slideLayout190.xml"/><Relationship Id="rId6" Type="http://schemas.openxmlformats.org/officeDocument/2006/relationships/slideLayout" Target="../slideLayouts/slideLayout195.xml"/><Relationship Id="rId11" Type="http://schemas.openxmlformats.org/officeDocument/2006/relationships/slideLayout" Target="../slideLayouts/slideLayout200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194.xml"/><Relationship Id="rId15" Type="http://schemas.openxmlformats.org/officeDocument/2006/relationships/slideLayout" Target="../slideLayouts/slideLayout204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99.xml"/><Relationship Id="rId19" Type="http://schemas.openxmlformats.org/officeDocument/2006/relationships/slideLayout" Target="../slideLayouts/slideLayout208.xml"/><Relationship Id="rId4" Type="http://schemas.openxmlformats.org/officeDocument/2006/relationships/slideLayout" Target="../slideLayouts/slideLayout193.xml"/><Relationship Id="rId9" Type="http://schemas.openxmlformats.org/officeDocument/2006/relationships/slideLayout" Target="../slideLayouts/slideLayout198.xml"/><Relationship Id="rId14" Type="http://schemas.openxmlformats.org/officeDocument/2006/relationships/slideLayout" Target="../slideLayouts/slideLayout203.xml"/><Relationship Id="rId22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8.xml"/><Relationship Id="rId13" Type="http://schemas.openxmlformats.org/officeDocument/2006/relationships/slideLayout" Target="../slideLayouts/slideLayout223.xml"/><Relationship Id="rId18" Type="http://schemas.openxmlformats.org/officeDocument/2006/relationships/slideLayout" Target="../slideLayouts/slideLayout228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13.xml"/><Relationship Id="rId21" Type="http://schemas.openxmlformats.org/officeDocument/2006/relationships/slideLayout" Target="../slideLayouts/slideLayout231.xml"/><Relationship Id="rId7" Type="http://schemas.openxmlformats.org/officeDocument/2006/relationships/slideLayout" Target="../slideLayouts/slideLayout217.xml"/><Relationship Id="rId12" Type="http://schemas.openxmlformats.org/officeDocument/2006/relationships/slideLayout" Target="../slideLayouts/slideLayout222.xml"/><Relationship Id="rId17" Type="http://schemas.openxmlformats.org/officeDocument/2006/relationships/slideLayout" Target="../slideLayouts/slideLayout227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12.xml"/><Relationship Id="rId16" Type="http://schemas.openxmlformats.org/officeDocument/2006/relationships/slideLayout" Target="../slideLayouts/slideLayout226.xml"/><Relationship Id="rId20" Type="http://schemas.openxmlformats.org/officeDocument/2006/relationships/slideLayout" Target="../slideLayouts/slideLayout230.xml"/><Relationship Id="rId1" Type="http://schemas.openxmlformats.org/officeDocument/2006/relationships/slideLayout" Target="../slideLayouts/slideLayout211.xml"/><Relationship Id="rId6" Type="http://schemas.openxmlformats.org/officeDocument/2006/relationships/slideLayout" Target="../slideLayouts/slideLayout216.xml"/><Relationship Id="rId11" Type="http://schemas.openxmlformats.org/officeDocument/2006/relationships/slideLayout" Target="../slideLayouts/slideLayout22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15.xml"/><Relationship Id="rId15" Type="http://schemas.openxmlformats.org/officeDocument/2006/relationships/slideLayout" Target="../slideLayouts/slideLayout22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220.xml"/><Relationship Id="rId19" Type="http://schemas.openxmlformats.org/officeDocument/2006/relationships/slideLayout" Target="../slideLayouts/slideLayout229.xml"/><Relationship Id="rId4" Type="http://schemas.openxmlformats.org/officeDocument/2006/relationships/slideLayout" Target="../slideLayouts/slideLayout214.xml"/><Relationship Id="rId9" Type="http://schemas.openxmlformats.org/officeDocument/2006/relationships/slideLayout" Target="../slideLayouts/slideLayout219.xml"/><Relationship Id="rId14" Type="http://schemas.openxmlformats.org/officeDocument/2006/relationships/slideLayout" Target="../slideLayouts/slideLayout224.xml"/><Relationship Id="rId22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9.xml"/><Relationship Id="rId13" Type="http://schemas.openxmlformats.org/officeDocument/2006/relationships/slideLayout" Target="../slideLayouts/slideLayout244.xml"/><Relationship Id="rId18" Type="http://schemas.openxmlformats.org/officeDocument/2006/relationships/slideLayout" Target="../slideLayouts/slideLayout249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34.xml"/><Relationship Id="rId21" Type="http://schemas.openxmlformats.org/officeDocument/2006/relationships/slideLayout" Target="../slideLayouts/slideLayout252.xml"/><Relationship Id="rId7" Type="http://schemas.openxmlformats.org/officeDocument/2006/relationships/slideLayout" Target="../slideLayouts/slideLayout238.xml"/><Relationship Id="rId12" Type="http://schemas.openxmlformats.org/officeDocument/2006/relationships/slideLayout" Target="../slideLayouts/slideLayout243.xml"/><Relationship Id="rId17" Type="http://schemas.openxmlformats.org/officeDocument/2006/relationships/slideLayout" Target="../slideLayouts/slideLayout248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33.xml"/><Relationship Id="rId16" Type="http://schemas.openxmlformats.org/officeDocument/2006/relationships/slideLayout" Target="../slideLayouts/slideLayout247.xml"/><Relationship Id="rId20" Type="http://schemas.openxmlformats.org/officeDocument/2006/relationships/slideLayout" Target="../slideLayouts/slideLayout251.xml"/><Relationship Id="rId1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7.xml"/><Relationship Id="rId11" Type="http://schemas.openxmlformats.org/officeDocument/2006/relationships/slideLayout" Target="../slideLayouts/slideLayout242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36.xml"/><Relationship Id="rId15" Type="http://schemas.openxmlformats.org/officeDocument/2006/relationships/slideLayout" Target="../slideLayouts/slideLayout246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241.xml"/><Relationship Id="rId19" Type="http://schemas.openxmlformats.org/officeDocument/2006/relationships/slideLayout" Target="../slideLayouts/slideLayout250.xml"/><Relationship Id="rId4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40.xml"/><Relationship Id="rId14" Type="http://schemas.openxmlformats.org/officeDocument/2006/relationships/slideLayout" Target="../slideLayouts/slideLayout245.xml"/><Relationship Id="rId22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0.xml"/><Relationship Id="rId13" Type="http://schemas.openxmlformats.org/officeDocument/2006/relationships/slideLayout" Target="../slideLayouts/slideLayout265.xml"/><Relationship Id="rId18" Type="http://schemas.openxmlformats.org/officeDocument/2006/relationships/slideLayout" Target="../slideLayouts/slideLayout270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55.xml"/><Relationship Id="rId21" Type="http://schemas.openxmlformats.org/officeDocument/2006/relationships/slideLayout" Target="../slideLayouts/slideLayout273.xml"/><Relationship Id="rId7" Type="http://schemas.openxmlformats.org/officeDocument/2006/relationships/slideLayout" Target="../slideLayouts/slideLayout259.xml"/><Relationship Id="rId12" Type="http://schemas.openxmlformats.org/officeDocument/2006/relationships/slideLayout" Target="../slideLayouts/slideLayout264.xml"/><Relationship Id="rId17" Type="http://schemas.openxmlformats.org/officeDocument/2006/relationships/slideLayout" Target="../slideLayouts/slideLayout269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54.xml"/><Relationship Id="rId16" Type="http://schemas.openxmlformats.org/officeDocument/2006/relationships/slideLayout" Target="../slideLayouts/slideLayout268.xml"/><Relationship Id="rId20" Type="http://schemas.openxmlformats.org/officeDocument/2006/relationships/slideLayout" Target="../slideLayouts/slideLayout272.xml"/><Relationship Id="rId1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63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57.xml"/><Relationship Id="rId15" Type="http://schemas.openxmlformats.org/officeDocument/2006/relationships/slideLayout" Target="../slideLayouts/slideLayout267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262.xml"/><Relationship Id="rId19" Type="http://schemas.openxmlformats.org/officeDocument/2006/relationships/slideLayout" Target="../slideLayouts/slideLayout271.xml"/><Relationship Id="rId4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61.xml"/><Relationship Id="rId14" Type="http://schemas.openxmlformats.org/officeDocument/2006/relationships/slideLayout" Target="../slideLayouts/slideLayout266.xml"/><Relationship Id="rId22" Type="http://schemas.openxmlformats.org/officeDocument/2006/relationships/theme" Target="../theme/theme13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1.xml"/><Relationship Id="rId13" Type="http://schemas.openxmlformats.org/officeDocument/2006/relationships/slideLayout" Target="../slideLayouts/slideLayout286.xml"/><Relationship Id="rId18" Type="http://schemas.openxmlformats.org/officeDocument/2006/relationships/slideLayout" Target="../slideLayouts/slideLayout291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76.xml"/><Relationship Id="rId21" Type="http://schemas.openxmlformats.org/officeDocument/2006/relationships/slideLayout" Target="../slideLayouts/slideLayout294.xml"/><Relationship Id="rId7" Type="http://schemas.openxmlformats.org/officeDocument/2006/relationships/slideLayout" Target="../slideLayouts/slideLayout280.xml"/><Relationship Id="rId12" Type="http://schemas.openxmlformats.org/officeDocument/2006/relationships/slideLayout" Target="../slideLayouts/slideLayout285.xml"/><Relationship Id="rId17" Type="http://schemas.openxmlformats.org/officeDocument/2006/relationships/slideLayout" Target="../slideLayouts/slideLayout290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75.xml"/><Relationship Id="rId16" Type="http://schemas.openxmlformats.org/officeDocument/2006/relationships/slideLayout" Target="../slideLayouts/slideLayout289.xml"/><Relationship Id="rId20" Type="http://schemas.openxmlformats.org/officeDocument/2006/relationships/slideLayout" Target="../slideLayouts/slideLayout293.xml"/><Relationship Id="rId1" Type="http://schemas.openxmlformats.org/officeDocument/2006/relationships/slideLayout" Target="../slideLayouts/slideLayout274.xml"/><Relationship Id="rId6" Type="http://schemas.openxmlformats.org/officeDocument/2006/relationships/slideLayout" Target="../slideLayouts/slideLayout279.xml"/><Relationship Id="rId11" Type="http://schemas.openxmlformats.org/officeDocument/2006/relationships/slideLayout" Target="../slideLayouts/slideLayout284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78.xml"/><Relationship Id="rId15" Type="http://schemas.openxmlformats.org/officeDocument/2006/relationships/slideLayout" Target="../slideLayouts/slideLayout288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283.xml"/><Relationship Id="rId19" Type="http://schemas.openxmlformats.org/officeDocument/2006/relationships/slideLayout" Target="../slideLayouts/slideLayout292.xml"/><Relationship Id="rId4" Type="http://schemas.openxmlformats.org/officeDocument/2006/relationships/slideLayout" Target="../slideLayouts/slideLayout277.xml"/><Relationship Id="rId9" Type="http://schemas.openxmlformats.org/officeDocument/2006/relationships/slideLayout" Target="../slideLayouts/slideLayout282.xml"/><Relationship Id="rId14" Type="http://schemas.openxmlformats.org/officeDocument/2006/relationships/slideLayout" Target="../slideLayouts/slideLayout287.xml"/><Relationship Id="rId22" Type="http://schemas.openxmlformats.org/officeDocument/2006/relationships/theme" Target="../theme/theme14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2.xml"/><Relationship Id="rId13" Type="http://schemas.openxmlformats.org/officeDocument/2006/relationships/slideLayout" Target="../slideLayouts/slideLayout307.xml"/><Relationship Id="rId18" Type="http://schemas.openxmlformats.org/officeDocument/2006/relationships/slideLayout" Target="../slideLayouts/slideLayout312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97.xml"/><Relationship Id="rId21" Type="http://schemas.openxmlformats.org/officeDocument/2006/relationships/slideLayout" Target="../slideLayouts/slideLayout315.xml"/><Relationship Id="rId7" Type="http://schemas.openxmlformats.org/officeDocument/2006/relationships/slideLayout" Target="../slideLayouts/slideLayout301.xml"/><Relationship Id="rId12" Type="http://schemas.openxmlformats.org/officeDocument/2006/relationships/slideLayout" Target="../slideLayouts/slideLayout306.xml"/><Relationship Id="rId17" Type="http://schemas.openxmlformats.org/officeDocument/2006/relationships/slideLayout" Target="../slideLayouts/slideLayout311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96.xml"/><Relationship Id="rId16" Type="http://schemas.openxmlformats.org/officeDocument/2006/relationships/slideLayout" Target="../slideLayouts/slideLayout310.xml"/><Relationship Id="rId20" Type="http://schemas.openxmlformats.org/officeDocument/2006/relationships/slideLayout" Target="../slideLayouts/slideLayout314.xml"/><Relationship Id="rId1" Type="http://schemas.openxmlformats.org/officeDocument/2006/relationships/slideLayout" Target="../slideLayouts/slideLayout295.xml"/><Relationship Id="rId6" Type="http://schemas.openxmlformats.org/officeDocument/2006/relationships/slideLayout" Target="../slideLayouts/slideLayout300.xml"/><Relationship Id="rId11" Type="http://schemas.openxmlformats.org/officeDocument/2006/relationships/slideLayout" Target="../slideLayouts/slideLayout305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99.xml"/><Relationship Id="rId15" Type="http://schemas.openxmlformats.org/officeDocument/2006/relationships/slideLayout" Target="../slideLayouts/slideLayout309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04.xml"/><Relationship Id="rId19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298.xml"/><Relationship Id="rId9" Type="http://schemas.openxmlformats.org/officeDocument/2006/relationships/slideLayout" Target="../slideLayouts/slideLayout303.xml"/><Relationship Id="rId14" Type="http://schemas.openxmlformats.org/officeDocument/2006/relationships/slideLayout" Target="../slideLayouts/slideLayout308.xml"/><Relationship Id="rId22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3.xml"/><Relationship Id="rId13" Type="http://schemas.openxmlformats.org/officeDocument/2006/relationships/slideLayout" Target="../slideLayouts/slideLayout328.xml"/><Relationship Id="rId18" Type="http://schemas.openxmlformats.org/officeDocument/2006/relationships/slideLayout" Target="../slideLayouts/slideLayout333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18.xml"/><Relationship Id="rId21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22.xml"/><Relationship Id="rId12" Type="http://schemas.openxmlformats.org/officeDocument/2006/relationships/slideLayout" Target="../slideLayouts/slideLayout327.xml"/><Relationship Id="rId17" Type="http://schemas.openxmlformats.org/officeDocument/2006/relationships/slideLayout" Target="../slideLayouts/slideLayout332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317.xml"/><Relationship Id="rId16" Type="http://schemas.openxmlformats.org/officeDocument/2006/relationships/slideLayout" Target="../slideLayouts/slideLayout331.xml"/><Relationship Id="rId20" Type="http://schemas.openxmlformats.org/officeDocument/2006/relationships/slideLayout" Target="../slideLayouts/slideLayout335.xml"/><Relationship Id="rId1" Type="http://schemas.openxmlformats.org/officeDocument/2006/relationships/slideLayout" Target="../slideLayouts/slideLayout316.xml"/><Relationship Id="rId6" Type="http://schemas.openxmlformats.org/officeDocument/2006/relationships/slideLayout" Target="../slideLayouts/slideLayout321.xml"/><Relationship Id="rId11" Type="http://schemas.openxmlformats.org/officeDocument/2006/relationships/slideLayout" Target="../slideLayouts/slideLayout326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320.xml"/><Relationship Id="rId15" Type="http://schemas.openxmlformats.org/officeDocument/2006/relationships/slideLayout" Target="../slideLayouts/slideLayout330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25.xml"/><Relationship Id="rId19" Type="http://schemas.openxmlformats.org/officeDocument/2006/relationships/slideLayout" Target="../slideLayouts/slideLayout334.xml"/><Relationship Id="rId4" Type="http://schemas.openxmlformats.org/officeDocument/2006/relationships/slideLayout" Target="../slideLayouts/slideLayout319.xml"/><Relationship Id="rId9" Type="http://schemas.openxmlformats.org/officeDocument/2006/relationships/slideLayout" Target="../slideLayouts/slideLayout324.xml"/><Relationship Id="rId14" Type="http://schemas.openxmlformats.org/officeDocument/2006/relationships/slideLayout" Target="../slideLayouts/slideLayout329.xml"/><Relationship Id="rId22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4.xml"/><Relationship Id="rId13" Type="http://schemas.openxmlformats.org/officeDocument/2006/relationships/slideLayout" Target="../slideLayouts/slideLayout349.xml"/><Relationship Id="rId18" Type="http://schemas.openxmlformats.org/officeDocument/2006/relationships/slideLayout" Target="../slideLayouts/slideLayout354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39.xml"/><Relationship Id="rId21" Type="http://schemas.openxmlformats.org/officeDocument/2006/relationships/slideLayout" Target="../slideLayouts/slideLayout357.xml"/><Relationship Id="rId7" Type="http://schemas.openxmlformats.org/officeDocument/2006/relationships/slideLayout" Target="../slideLayouts/slideLayout343.xml"/><Relationship Id="rId12" Type="http://schemas.openxmlformats.org/officeDocument/2006/relationships/slideLayout" Target="../slideLayouts/slideLayout348.xml"/><Relationship Id="rId17" Type="http://schemas.openxmlformats.org/officeDocument/2006/relationships/slideLayout" Target="../slideLayouts/slideLayout353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338.xml"/><Relationship Id="rId16" Type="http://schemas.openxmlformats.org/officeDocument/2006/relationships/slideLayout" Target="../slideLayouts/slideLayout352.xml"/><Relationship Id="rId20" Type="http://schemas.openxmlformats.org/officeDocument/2006/relationships/slideLayout" Target="../slideLayouts/slideLayout356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7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341.xml"/><Relationship Id="rId15" Type="http://schemas.openxmlformats.org/officeDocument/2006/relationships/slideLayout" Target="../slideLayouts/slideLayout351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46.xml"/><Relationship Id="rId19" Type="http://schemas.openxmlformats.org/officeDocument/2006/relationships/slideLayout" Target="../slideLayouts/slideLayout355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Relationship Id="rId14" Type="http://schemas.openxmlformats.org/officeDocument/2006/relationships/slideLayout" Target="../slideLayouts/slideLayout350.xml"/><Relationship Id="rId22" Type="http://schemas.openxmlformats.org/officeDocument/2006/relationships/theme" Target="../theme/theme1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5.xml"/><Relationship Id="rId13" Type="http://schemas.openxmlformats.org/officeDocument/2006/relationships/slideLayout" Target="../slideLayouts/slideLayout370.xml"/><Relationship Id="rId18" Type="http://schemas.openxmlformats.org/officeDocument/2006/relationships/slideLayout" Target="../slideLayouts/slideLayout375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60.xml"/><Relationship Id="rId21" Type="http://schemas.openxmlformats.org/officeDocument/2006/relationships/slideLayout" Target="../slideLayouts/slideLayout378.xml"/><Relationship Id="rId7" Type="http://schemas.openxmlformats.org/officeDocument/2006/relationships/slideLayout" Target="../slideLayouts/slideLayout364.xml"/><Relationship Id="rId12" Type="http://schemas.openxmlformats.org/officeDocument/2006/relationships/slideLayout" Target="../slideLayouts/slideLayout369.xml"/><Relationship Id="rId17" Type="http://schemas.openxmlformats.org/officeDocument/2006/relationships/slideLayout" Target="../slideLayouts/slideLayout374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73.xml"/><Relationship Id="rId20" Type="http://schemas.openxmlformats.org/officeDocument/2006/relationships/slideLayout" Target="../slideLayouts/slideLayout377.xml"/><Relationship Id="rId1" Type="http://schemas.openxmlformats.org/officeDocument/2006/relationships/slideLayout" Target="../slideLayouts/slideLayout358.xml"/><Relationship Id="rId6" Type="http://schemas.openxmlformats.org/officeDocument/2006/relationships/slideLayout" Target="../slideLayouts/slideLayout363.xml"/><Relationship Id="rId11" Type="http://schemas.openxmlformats.org/officeDocument/2006/relationships/slideLayout" Target="../slideLayouts/slideLayout368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362.xml"/><Relationship Id="rId15" Type="http://schemas.openxmlformats.org/officeDocument/2006/relationships/slideLayout" Target="../slideLayouts/slideLayout372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67.xml"/><Relationship Id="rId19" Type="http://schemas.openxmlformats.org/officeDocument/2006/relationships/slideLayout" Target="../slideLayouts/slideLayout376.xml"/><Relationship Id="rId4" Type="http://schemas.openxmlformats.org/officeDocument/2006/relationships/slideLayout" Target="../slideLayouts/slideLayout361.xml"/><Relationship Id="rId9" Type="http://schemas.openxmlformats.org/officeDocument/2006/relationships/slideLayout" Target="../slideLayouts/slideLayout366.xml"/><Relationship Id="rId14" Type="http://schemas.openxmlformats.org/officeDocument/2006/relationships/slideLayout" Target="../slideLayouts/slideLayout371.xml"/><Relationship Id="rId22" Type="http://schemas.openxmlformats.org/officeDocument/2006/relationships/theme" Target="../theme/theme18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6.xml"/><Relationship Id="rId13" Type="http://schemas.openxmlformats.org/officeDocument/2006/relationships/slideLayout" Target="../slideLayouts/slideLayout391.xml"/><Relationship Id="rId18" Type="http://schemas.openxmlformats.org/officeDocument/2006/relationships/slideLayout" Target="../slideLayouts/slideLayout396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81.xml"/><Relationship Id="rId21" Type="http://schemas.openxmlformats.org/officeDocument/2006/relationships/slideLayout" Target="../slideLayouts/slideLayout399.xml"/><Relationship Id="rId7" Type="http://schemas.openxmlformats.org/officeDocument/2006/relationships/slideLayout" Target="../slideLayouts/slideLayout385.xml"/><Relationship Id="rId12" Type="http://schemas.openxmlformats.org/officeDocument/2006/relationships/slideLayout" Target="../slideLayouts/slideLayout390.xml"/><Relationship Id="rId17" Type="http://schemas.openxmlformats.org/officeDocument/2006/relationships/slideLayout" Target="../slideLayouts/slideLayout395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380.xml"/><Relationship Id="rId16" Type="http://schemas.openxmlformats.org/officeDocument/2006/relationships/slideLayout" Target="../slideLayouts/slideLayout394.xml"/><Relationship Id="rId20" Type="http://schemas.openxmlformats.org/officeDocument/2006/relationships/slideLayout" Target="../slideLayouts/slideLayout398.xml"/><Relationship Id="rId1" Type="http://schemas.openxmlformats.org/officeDocument/2006/relationships/slideLayout" Target="../slideLayouts/slideLayout379.xml"/><Relationship Id="rId6" Type="http://schemas.openxmlformats.org/officeDocument/2006/relationships/slideLayout" Target="../slideLayouts/slideLayout384.xml"/><Relationship Id="rId11" Type="http://schemas.openxmlformats.org/officeDocument/2006/relationships/slideLayout" Target="../slideLayouts/slideLayout389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383.xml"/><Relationship Id="rId15" Type="http://schemas.openxmlformats.org/officeDocument/2006/relationships/slideLayout" Target="../slideLayouts/slideLayout393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88.xml"/><Relationship Id="rId19" Type="http://schemas.openxmlformats.org/officeDocument/2006/relationships/slideLayout" Target="../slideLayouts/slideLayout397.xml"/><Relationship Id="rId4" Type="http://schemas.openxmlformats.org/officeDocument/2006/relationships/slideLayout" Target="../slideLayouts/slideLayout382.xml"/><Relationship Id="rId9" Type="http://schemas.openxmlformats.org/officeDocument/2006/relationships/slideLayout" Target="../slideLayouts/slideLayout387.xml"/><Relationship Id="rId14" Type="http://schemas.openxmlformats.org/officeDocument/2006/relationships/slideLayout" Target="../slideLayouts/slideLayout392.xml"/><Relationship Id="rId22" Type="http://schemas.openxmlformats.org/officeDocument/2006/relationships/theme" Target="../theme/theme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63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52.xml"/><Relationship Id="rId19" Type="http://schemas.openxmlformats.org/officeDocument/2006/relationships/slideLayout" Target="../slideLayouts/slideLayout61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81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84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80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83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78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73.xml"/><Relationship Id="rId19" Type="http://schemas.openxmlformats.org/officeDocument/2006/relationships/slideLayout" Target="../slideLayouts/slideLayout82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7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7.xml"/><Relationship Id="rId18" Type="http://schemas.openxmlformats.org/officeDocument/2006/relationships/slideLayout" Target="../slideLayouts/slideLayout102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17" Type="http://schemas.openxmlformats.org/officeDocument/2006/relationships/slideLayout" Target="../slideLayouts/slideLayout101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100.xml"/><Relationship Id="rId20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89.xml"/><Relationship Id="rId15" Type="http://schemas.openxmlformats.org/officeDocument/2006/relationships/slideLayout" Target="../slideLayouts/slideLayout99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8.xml"/><Relationship Id="rId2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108.xml"/><Relationship Id="rId21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Relationship Id="rId22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.xml"/><Relationship Id="rId13" Type="http://schemas.openxmlformats.org/officeDocument/2006/relationships/slideLayout" Target="../slideLayouts/slideLayout139.xml"/><Relationship Id="rId18" Type="http://schemas.openxmlformats.org/officeDocument/2006/relationships/slideLayout" Target="../slideLayouts/slideLayout144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8.xml"/><Relationship Id="rId17" Type="http://schemas.openxmlformats.org/officeDocument/2006/relationships/slideLayout" Target="../slideLayouts/slideLayout143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142.xml"/><Relationship Id="rId20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7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41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36.xml"/><Relationship Id="rId19" Type="http://schemas.openxmlformats.org/officeDocument/2006/relationships/slideLayout" Target="../slideLayouts/slideLayout145.xml"/><Relationship Id="rId4" Type="http://schemas.openxmlformats.org/officeDocument/2006/relationships/slideLayout" Target="../slideLayouts/slideLayout130.xml"/><Relationship Id="rId9" Type="http://schemas.openxmlformats.org/officeDocument/2006/relationships/slideLayout" Target="../slideLayouts/slideLayout135.xml"/><Relationship Id="rId14" Type="http://schemas.openxmlformats.org/officeDocument/2006/relationships/slideLayout" Target="../slideLayouts/slideLayout140.xml"/><Relationship Id="rId22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5.xml"/><Relationship Id="rId13" Type="http://schemas.openxmlformats.org/officeDocument/2006/relationships/slideLayout" Target="../slideLayouts/slideLayout160.xml"/><Relationship Id="rId18" Type="http://schemas.openxmlformats.org/officeDocument/2006/relationships/slideLayout" Target="../slideLayouts/slideLayout165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150.xml"/><Relationship Id="rId21" Type="http://schemas.openxmlformats.org/officeDocument/2006/relationships/slideLayout" Target="../slideLayouts/slideLayout168.xml"/><Relationship Id="rId7" Type="http://schemas.openxmlformats.org/officeDocument/2006/relationships/slideLayout" Target="../slideLayouts/slideLayout154.xml"/><Relationship Id="rId12" Type="http://schemas.openxmlformats.org/officeDocument/2006/relationships/slideLayout" Target="../slideLayouts/slideLayout159.xml"/><Relationship Id="rId17" Type="http://schemas.openxmlformats.org/officeDocument/2006/relationships/slideLayout" Target="../slideLayouts/slideLayout164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149.xml"/><Relationship Id="rId16" Type="http://schemas.openxmlformats.org/officeDocument/2006/relationships/slideLayout" Target="../slideLayouts/slideLayout163.xml"/><Relationship Id="rId20" Type="http://schemas.openxmlformats.org/officeDocument/2006/relationships/slideLayout" Target="../slideLayouts/slideLayout167.xml"/><Relationship Id="rId1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8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62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57.xml"/><Relationship Id="rId19" Type="http://schemas.openxmlformats.org/officeDocument/2006/relationships/slideLayout" Target="../slideLayouts/slideLayout166.xml"/><Relationship Id="rId4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6.xml"/><Relationship Id="rId14" Type="http://schemas.openxmlformats.org/officeDocument/2006/relationships/slideLayout" Target="../slideLayouts/slideLayout161.xml"/><Relationship Id="rId22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81.xml"/><Relationship Id="rId18" Type="http://schemas.openxmlformats.org/officeDocument/2006/relationships/slideLayout" Target="../slideLayouts/slideLayout186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171.xml"/><Relationship Id="rId21" Type="http://schemas.openxmlformats.org/officeDocument/2006/relationships/slideLayout" Target="../slideLayouts/slideLayout189.xml"/><Relationship Id="rId7" Type="http://schemas.openxmlformats.org/officeDocument/2006/relationships/slideLayout" Target="../slideLayouts/slideLayout175.xml"/><Relationship Id="rId12" Type="http://schemas.openxmlformats.org/officeDocument/2006/relationships/slideLayout" Target="../slideLayouts/slideLayout180.xml"/><Relationship Id="rId17" Type="http://schemas.openxmlformats.org/officeDocument/2006/relationships/slideLayout" Target="../slideLayouts/slideLayout185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170.xml"/><Relationship Id="rId16" Type="http://schemas.openxmlformats.org/officeDocument/2006/relationships/slideLayout" Target="../slideLayouts/slideLayout184.xml"/><Relationship Id="rId20" Type="http://schemas.openxmlformats.org/officeDocument/2006/relationships/slideLayout" Target="../slideLayouts/slideLayout188.xml"/><Relationship Id="rId1" Type="http://schemas.openxmlformats.org/officeDocument/2006/relationships/slideLayout" Target="../slideLayouts/slideLayout169.xml"/><Relationship Id="rId6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79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173.xml"/><Relationship Id="rId15" Type="http://schemas.openxmlformats.org/officeDocument/2006/relationships/slideLayout" Target="../slideLayouts/slideLayout183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78.xml"/><Relationship Id="rId19" Type="http://schemas.openxmlformats.org/officeDocument/2006/relationships/slideLayout" Target="../slideLayouts/slideLayout187.xml"/><Relationship Id="rId4" Type="http://schemas.openxmlformats.org/officeDocument/2006/relationships/slideLayout" Target="../slideLayouts/slideLayout172.xml"/><Relationship Id="rId9" Type="http://schemas.openxmlformats.org/officeDocument/2006/relationships/slideLayout" Target="../slideLayouts/slideLayout177.xml"/><Relationship Id="rId14" Type="http://schemas.openxmlformats.org/officeDocument/2006/relationships/slideLayout" Target="../slideLayouts/slideLayout182.xml"/><Relationship Id="rId2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71484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83499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  <p:sldLayoutId id="2147483876" r:id="rId18"/>
    <p:sldLayoutId id="2147483877" r:id="rId19"/>
    <p:sldLayoutId id="2147483878" r:id="rId20"/>
    <p:sldLayoutId id="2147483879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70648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  <p:sldLayoutId id="2147483895" r:id="rId15"/>
    <p:sldLayoutId id="2147483896" r:id="rId16"/>
    <p:sldLayoutId id="2147483897" r:id="rId17"/>
    <p:sldLayoutId id="2147483898" r:id="rId18"/>
    <p:sldLayoutId id="2147483899" r:id="rId19"/>
    <p:sldLayoutId id="2147483900" r:id="rId20"/>
    <p:sldLayoutId id="2147483901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73622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  <p:sldLayoutId id="2147483914" r:id="rId12"/>
    <p:sldLayoutId id="2147483915" r:id="rId13"/>
    <p:sldLayoutId id="2147483916" r:id="rId14"/>
    <p:sldLayoutId id="2147483917" r:id="rId15"/>
    <p:sldLayoutId id="2147483918" r:id="rId16"/>
    <p:sldLayoutId id="2147483919" r:id="rId17"/>
    <p:sldLayoutId id="2147483920" r:id="rId18"/>
    <p:sldLayoutId id="2147483921" r:id="rId19"/>
    <p:sldLayoutId id="2147483922" r:id="rId20"/>
    <p:sldLayoutId id="2147483923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0613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43" r:id="rId19"/>
    <p:sldLayoutId id="2147483944" r:id="rId20"/>
    <p:sldLayoutId id="2147483945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66393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  <p:sldLayoutId id="2147483967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08329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  <p:sldLayoutId id="2147483986" r:id="rId18"/>
    <p:sldLayoutId id="2147483987" r:id="rId19"/>
    <p:sldLayoutId id="2147483988" r:id="rId20"/>
    <p:sldLayoutId id="2147483989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96526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  <p:sldLayoutId id="2147484002" r:id="rId12"/>
    <p:sldLayoutId id="2147484003" r:id="rId13"/>
    <p:sldLayoutId id="2147484004" r:id="rId14"/>
    <p:sldLayoutId id="2147484005" r:id="rId15"/>
    <p:sldLayoutId id="2147484006" r:id="rId16"/>
    <p:sldLayoutId id="2147484007" r:id="rId17"/>
    <p:sldLayoutId id="2147484008" r:id="rId18"/>
    <p:sldLayoutId id="2147484009" r:id="rId19"/>
    <p:sldLayoutId id="2147484010" r:id="rId20"/>
    <p:sldLayoutId id="2147484011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610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  <p:sldLayoutId id="2147484024" r:id="rId12"/>
    <p:sldLayoutId id="2147484025" r:id="rId13"/>
    <p:sldLayoutId id="2147484026" r:id="rId14"/>
    <p:sldLayoutId id="2147484027" r:id="rId15"/>
    <p:sldLayoutId id="2147484028" r:id="rId16"/>
    <p:sldLayoutId id="2147484029" r:id="rId17"/>
    <p:sldLayoutId id="2147484030" r:id="rId18"/>
    <p:sldLayoutId id="2147484031" r:id="rId19"/>
    <p:sldLayoutId id="2147484032" r:id="rId20"/>
    <p:sldLayoutId id="2147484033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683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5" r:id="rId1"/>
    <p:sldLayoutId id="2147484036" r:id="rId2"/>
    <p:sldLayoutId id="2147484037" r:id="rId3"/>
    <p:sldLayoutId id="2147484038" r:id="rId4"/>
    <p:sldLayoutId id="2147484039" r:id="rId5"/>
    <p:sldLayoutId id="2147484040" r:id="rId6"/>
    <p:sldLayoutId id="2147484041" r:id="rId7"/>
    <p:sldLayoutId id="2147484042" r:id="rId8"/>
    <p:sldLayoutId id="2147484043" r:id="rId9"/>
    <p:sldLayoutId id="2147484044" r:id="rId10"/>
    <p:sldLayoutId id="2147484045" r:id="rId11"/>
    <p:sldLayoutId id="2147484046" r:id="rId12"/>
    <p:sldLayoutId id="2147484047" r:id="rId13"/>
    <p:sldLayoutId id="2147484048" r:id="rId14"/>
    <p:sldLayoutId id="2147484049" r:id="rId15"/>
    <p:sldLayoutId id="2147484050" r:id="rId16"/>
    <p:sldLayoutId id="2147484051" r:id="rId17"/>
    <p:sldLayoutId id="2147484052" r:id="rId18"/>
    <p:sldLayoutId id="2147484053" r:id="rId19"/>
    <p:sldLayoutId id="2147484054" r:id="rId20"/>
    <p:sldLayoutId id="2147484055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8164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7" r:id="rId1"/>
    <p:sldLayoutId id="2147484058" r:id="rId2"/>
    <p:sldLayoutId id="2147484059" r:id="rId3"/>
    <p:sldLayoutId id="2147484060" r:id="rId4"/>
    <p:sldLayoutId id="2147484061" r:id="rId5"/>
    <p:sldLayoutId id="2147484062" r:id="rId6"/>
    <p:sldLayoutId id="2147484063" r:id="rId7"/>
    <p:sldLayoutId id="2147484064" r:id="rId8"/>
    <p:sldLayoutId id="2147484065" r:id="rId9"/>
    <p:sldLayoutId id="2147484066" r:id="rId10"/>
    <p:sldLayoutId id="2147484067" r:id="rId11"/>
    <p:sldLayoutId id="2147484068" r:id="rId12"/>
    <p:sldLayoutId id="2147484069" r:id="rId13"/>
    <p:sldLayoutId id="2147484070" r:id="rId14"/>
    <p:sldLayoutId id="2147484071" r:id="rId15"/>
    <p:sldLayoutId id="2147484072" r:id="rId16"/>
    <p:sldLayoutId id="2147484073" r:id="rId17"/>
    <p:sldLayoutId id="2147484074" r:id="rId18"/>
    <p:sldLayoutId id="2147484075" r:id="rId19"/>
    <p:sldLayoutId id="2147484076" r:id="rId20"/>
    <p:sldLayoutId id="2147484077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78823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7600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1361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  <p:sldLayoutId id="2147483744" r:id="rId18"/>
    <p:sldLayoutId id="2147483745" r:id="rId19"/>
    <p:sldLayoutId id="2147483746" r:id="rId20"/>
    <p:sldLayoutId id="2147483747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68824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1252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68114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  <p:sldLayoutId id="2147483810" r:id="rId18"/>
    <p:sldLayoutId id="2147483811" r:id="rId19"/>
    <p:sldLayoutId id="2147483812" r:id="rId20"/>
    <p:sldLayoutId id="2147483813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68498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  <p:sldLayoutId id="2147483832" r:id="rId18"/>
    <p:sldLayoutId id="2147483833" r:id="rId19"/>
    <p:sldLayoutId id="2147483834" r:id="rId20"/>
    <p:sldLayoutId id="2147483835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1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1" y="2892348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3" y="2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2" y="452717"/>
            <a:ext cx="9404723" cy="14005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20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41" y="1790702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4AAD347D-5ACD-4C99-B74B-A9C85AD731AF}" type="datetimeFigureOut">
              <a:rPr lang="en-US" kern="0" smtClean="0">
                <a:solidFill>
                  <a:prstClr val="white">
                    <a:tint val="75000"/>
                    <a:alpha val="60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12/9/2022</a:t>
            </a:fld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endParaRPr lang="en-US" kern="0" dirty="0">
              <a:solidFill>
                <a:prstClr val="white">
                  <a:tint val="75000"/>
                  <a:alpha val="60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0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 smtClea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‹#›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77576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49" r:id="rId13"/>
    <p:sldLayoutId id="2147483850" r:id="rId14"/>
    <p:sldLayoutId id="2147483851" r:id="rId15"/>
    <p:sldLayoutId id="2147483852" r:id="rId16"/>
    <p:sldLayoutId id="2147483853" r:id="rId17"/>
    <p:sldLayoutId id="2147483854" r:id="rId18"/>
    <p:sldLayoutId id="2147483855" r:id="rId19"/>
    <p:sldLayoutId id="2147483856" r:id="rId20"/>
    <p:sldLayoutId id="2147483857" r:id="rId21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457189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9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8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3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ctrTitle"/>
          </p:nvPr>
        </p:nvSpPr>
        <p:spPr>
          <a:xfrm>
            <a:off x="1130300" y="0"/>
            <a:ext cx="9931400" cy="2460800"/>
          </a:xfrm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 algn="ctr"/>
            <a: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VEHICLE DETECTION </a:t>
            </a:r>
            <a:b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b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SPEED TRACKING</a:t>
            </a:r>
            <a:endParaRPr sz="533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6DFE33-E0BF-6694-DB57-05E41BB7DADB}"/>
              </a:ext>
            </a:extLst>
          </p:cNvPr>
          <p:cNvSpPr txBox="1"/>
          <p:nvPr/>
        </p:nvSpPr>
        <p:spPr>
          <a:xfrm>
            <a:off x="4258360" y="2801504"/>
            <a:ext cx="9931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3200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UNDER THE GUIDANCE OF </a:t>
            </a:r>
            <a:br>
              <a:rPr lang="en-US" sz="3200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US" sz="3200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Dr. SASIKUMAR 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377E34-7419-525F-E946-231880504FA4}"/>
              </a:ext>
            </a:extLst>
          </p:cNvPr>
          <p:cNvSpPr txBox="1"/>
          <p:nvPr/>
        </p:nvSpPr>
        <p:spPr>
          <a:xfrm>
            <a:off x="6554548" y="5218193"/>
            <a:ext cx="5502585" cy="1241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srgbClr val="9E5E9B">
                    <a:lumMod val="10000"/>
                    <a:lumOff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M. SREE HARISH KUMAR             19W91A05C5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srgbClr val="9E5E9B">
                    <a:lumMod val="10000"/>
                    <a:lumOff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 V LASYA                                       19W91A05C1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srgbClr val="9E5E9B">
                    <a:lumMod val="10000"/>
                    <a:lumOff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MANNEM NIKITHA                          19W91A05D4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srgbClr val="9E5E9B">
                    <a:lumMod val="10000"/>
                    <a:lumOff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N. SHIVA KUMAR                            20W95A0516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AA3CAA-0627-2307-DCF5-B9BF59C8A453}"/>
              </a:ext>
            </a:extLst>
          </p:cNvPr>
          <p:cNvSpPr txBox="1"/>
          <p:nvPr/>
        </p:nvSpPr>
        <p:spPr>
          <a:xfrm>
            <a:off x="6851257" y="4734198"/>
            <a:ext cx="4909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E5E9B">
                    <a:lumMod val="10000"/>
                    <a:lumOff val="9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TEAM MEMBERS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3E6FD0E-FE0D-8C87-503F-D7F4BFC470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3554" t="20215" r="41242" b="16453"/>
          <a:stretch/>
        </p:blipFill>
        <p:spPr>
          <a:xfrm>
            <a:off x="431575" y="2844876"/>
            <a:ext cx="5720957" cy="36254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538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E13D60-0C9E-2432-AD5E-A1EAE3F9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7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 CALCULATION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DFFEF2-27A6-FC57-2C53-5FF93C3BFCA6}"/>
              </a:ext>
            </a:extLst>
          </p:cNvPr>
          <p:cNvSpPr txBox="1"/>
          <p:nvPr/>
        </p:nvSpPr>
        <p:spPr>
          <a:xfrm>
            <a:off x="853440" y="1844041"/>
            <a:ext cx="10701752" cy="4607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cascadeClassifier</a:t>
            </a: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() function is used - </a:t>
            </a:r>
            <a:r>
              <a:rPr lang="en-US" sz="26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Haar</a:t>
            </a: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cascade is developed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Time is initialized to 0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Use the ratio in the image for each cm travelled by the detected image and real-time distance in meters, the actual distance covered by the car is calculated </a:t>
            </a:r>
            <a:endParaRPr lang="en-IN" sz="2667" kern="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As the car reaches the center of the detection window whose distance is already known to us the time is stopped</a:t>
            </a:r>
            <a:endParaRPr lang="en-US" sz="2400" kern="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Speed is calculated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On the output screen, velocity and the camera's height above the vehicle are printed.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endParaRPr lang="en-US" sz="2667" kern="0" dirty="0">
              <a:solidFill>
                <a:prstClr val="white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8609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076" y="452717"/>
            <a:ext cx="9404723" cy="1400531"/>
          </a:xfrm>
        </p:spPr>
        <p:txBody>
          <a:bodyPr/>
          <a:lstStyle/>
          <a:p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EXPLANATIONS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11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0076" y="1634835"/>
            <a:ext cx="6769843" cy="4402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import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numpy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as np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import cv2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import time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car_cascade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= cv2.CascadeClassifier(</a:t>
            </a:r>
            <a:r>
              <a:rPr lang="en-US" sz="1867" kern="0" dirty="0" smtClean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'hand.xml')</a:t>
            </a:r>
            <a:endParaRPr lang="en-US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cap = cv2.VideoCapture('car.mp4')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wide=0.1   #depends upon size of car(~2.5)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flag=True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start=end=0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time_diff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=0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while(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cap.isOpened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()):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ret,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=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cap.read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height,width,chan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=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img.shape</a:t>
            </a:r>
            <a:endParaRPr lang="en-US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#print(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height,width,chan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    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cars =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car_cascade.detectMultiScale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(gray, 1.3, 5)</a:t>
            </a:r>
          </a:p>
          <a:p>
            <a:pPr defTabSz="1219170">
              <a:buClr>
                <a:srgbClr val="000000"/>
              </a:buClr>
            </a:pPr>
            <a:endParaRPr lang="en-US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5856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12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8872" y="679572"/>
            <a:ext cx="6096000" cy="5264133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Arial"/>
                <a:cs typeface="Arial"/>
                <a:sym typeface="Arial"/>
              </a:rPr>
              <a:t> 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#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crp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=gray[0:480,0:int(width/2)+10]    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for(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x,y,w,h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 in cars: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cv2.rectangle(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x,y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), 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x+w,y+h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), (0,255,0),2)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#print(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center_x,center_y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dist1=((wide*668.748634441)/w)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#print("Distance from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car:",round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(dist1,2),"m")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roi_gray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= gray[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y:y+h,x:x+w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]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roi_color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=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[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y:y+h,x:x+w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]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dist0=((wide*668.748634441)/w)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actual_dist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=dist0*(width/2)/668.748634441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#print("Actual Distance:",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actual_dist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if flag is True and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int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(round(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center_x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)) in (range(0,80) or range(400,480)):            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    start=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time.time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()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    flag=False            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     #print("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Start:",start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  </a:t>
            </a:r>
          </a:p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if flag is False and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int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(round(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center_x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)) in range(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int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(round(width/2))-10,int(round(width/2))+10):</a:t>
            </a:r>
          </a:p>
        </p:txBody>
      </p:sp>
    </p:spTree>
    <p:extLst>
      <p:ext uri="{BB962C8B-B14F-4D97-AF65-F5344CB8AC3E}">
        <p14:creationId xmlns:p14="http://schemas.microsoft.com/office/powerpoint/2010/main" val="3468607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13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45128" y="533422"/>
            <a:ext cx="6096000" cy="56955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end=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time.time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time_diff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=end-start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    #print("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End:",end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    flag=True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s_flag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=True           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#print("Time Difference:",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time_diff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if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time_diff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&gt;0 and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s_flag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==True: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velocity=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actual_dist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/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time_diff</a:t>
            </a:r>
            <a:endParaRPr lang="en-US" sz="1867" kern="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#print(round(start),round(end))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vel_kmph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=round(velocity*3.6,2)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print("Speed:",vel_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kmph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,"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kmph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")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print("Distance from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car:",round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(dist1,2),"m")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s_flag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=False       </a:t>
            </a:r>
          </a:p>
        </p:txBody>
      </p:sp>
    </p:spTree>
    <p:extLst>
      <p:ext uri="{BB962C8B-B14F-4D97-AF65-F5344CB8AC3E}">
        <p14:creationId xmlns:p14="http://schemas.microsoft.com/office/powerpoint/2010/main" val="2067288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14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69818" y="1063416"/>
            <a:ext cx="6442364" cy="267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cv2.line(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img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,(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int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(width/2),0),(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int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(width/2),height),(255,0,0),2)        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cv2.imshow('frame',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img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)    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if cv2.waitKey(1) &amp; 0xFF ==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ord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('q'):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       break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cap.release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()</a:t>
            </a:r>
          </a:p>
          <a:p>
            <a:pPr algn="just" defTabSz="1219170">
              <a:lnSpc>
                <a:spcPct val="150000"/>
              </a:lnSpc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cv2.destroyAllWindows()</a:t>
            </a:r>
            <a:endParaRPr lang="en-US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2485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15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r="-116" b="11576"/>
          <a:stretch>
            <a:fillRect/>
          </a:stretch>
        </p:blipFill>
        <p:spPr bwMode="auto">
          <a:xfrm>
            <a:off x="2461058" y="1950230"/>
            <a:ext cx="6405852" cy="349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35954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16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79370" y="1422824"/>
            <a:ext cx="7033260" cy="40123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15406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17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11381" y="2074785"/>
            <a:ext cx="8132619" cy="3011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0990" indent="-380990" algn="just" defTabSz="1219170">
              <a:lnSpc>
                <a:spcPct val="150000"/>
              </a:lnSpc>
              <a:spcAft>
                <a:spcPts val="1333"/>
              </a:spcAft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hruti"/>
                <a:sym typeface="Arial"/>
              </a:rPr>
              <a:t>The real-time application of this project proves to be much useful as it is easy to implement, fast to process and efficient with low cost development.</a:t>
            </a:r>
          </a:p>
          <a:p>
            <a:pPr marL="380990" indent="-380990" algn="just" defTabSz="1219170">
              <a:lnSpc>
                <a:spcPct val="150000"/>
              </a:lnSpc>
              <a:spcAft>
                <a:spcPts val="1333"/>
              </a:spcAft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hruti"/>
                <a:sym typeface="Arial"/>
              </a:rPr>
              <a:t> Also, the tool might be useful to apply in simulation tools to measure velocities of cars. </a:t>
            </a:r>
          </a:p>
          <a:p>
            <a:pPr marL="380990" indent="-380990" algn="just" defTabSz="1219170">
              <a:lnSpc>
                <a:spcPct val="150000"/>
              </a:lnSpc>
              <a:spcAft>
                <a:spcPts val="1333"/>
              </a:spcAft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hruti"/>
                <a:sym typeface="Arial"/>
              </a:rPr>
              <a:t>This can be further developed to identify all kinds of vehicles as well as to check anyone who breaks a traffic light.</a:t>
            </a:r>
            <a:endParaRPr lang="en-US" sz="1600" kern="0" dirty="0">
              <a:solidFill>
                <a:prstClr val="white"/>
              </a:solidFill>
              <a:latin typeface="Calibri" panose="020F0502020204030204" pitchFamily="34" charset="0"/>
              <a:ea typeface="Calibri" panose="020F0502020204030204" pitchFamily="34" charset="0"/>
              <a:cs typeface="Shruti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5287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>
            <a:spLocks noGrp="1"/>
          </p:cNvSpPr>
          <p:nvPr>
            <p:ph type="title"/>
          </p:nvPr>
        </p:nvSpPr>
        <p:spPr>
          <a:xfrm>
            <a:off x="1140400" y="390144"/>
            <a:ext cx="7076000" cy="960315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53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8BC8AB-23C4-9C6F-BB7B-08AD1C6326C2}"/>
              </a:ext>
            </a:extLst>
          </p:cNvPr>
          <p:cNvSpPr txBox="1"/>
          <p:nvPr/>
        </p:nvSpPr>
        <p:spPr>
          <a:xfrm>
            <a:off x="1140400" y="1350459"/>
            <a:ext cx="10758992" cy="4402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Zusheng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Zhang,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Tiezhu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Zhao, Xin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Ao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and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Huaqiang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Yuan A Vehicle Speed Estimation Algorithm Based on Dynamic Time Warping Approach IEEE SENSORS JOURNAL, VOL. 17, NO. 8, APRIL 15, 2017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Mahmoud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Famouri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Zohreh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Azimifar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Member, IEEE, and Alexander Wong , Senior Member, IEEE A Novel Motion Plane-Based Approach to Vehicle Speed Estimation IEEE TRANSACTIONS ON INTELLIGENT TRANSPORTATION SYSTEMS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Czajewski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and M.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Iwanowski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“Vision-based vehicle speed measurement method,” in Computer Vision and Graphics. ICCVG (Lecture Notes in Computer Science), vol. 6374, L.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Bolc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R.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Tadeusiewicz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L. J. Chmielewski, and K. Wojciechowski, Eds. Berlin, Germany: Springer, 2010, pp. 308–315.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Lan, J. Li, G. Hu, B. Ran, and L. Wang, “Vehicle speed measurement based on gray constraint optical flow algorithm,”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Optik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-International Journal for Light and Electron Optics, vol. 125, no. 1, pp. 289–295, 2014.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Sundoro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and A.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Harjoko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“Vehicle counting and vehicle speed measurement based on video processing,” Journal of Theoretical and Applied Information Technology, vol. 84, no. 2, pp. 233–241, 2016. 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A. G. Rad, A.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Dehghani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, and M. R. Karim, “Vehicle speed detection in video image sequences using </a:t>
            </a:r>
            <a:r>
              <a:rPr lang="en-US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cvs</a:t>
            </a: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method,” International Journal of Physical Sciences, vol. 5, no. 17, pp. 2555–2563, 2010</a:t>
            </a:r>
          </a:p>
        </p:txBody>
      </p:sp>
    </p:spTree>
    <p:extLst>
      <p:ext uri="{BB962C8B-B14F-4D97-AF65-F5344CB8AC3E}">
        <p14:creationId xmlns:p14="http://schemas.microsoft.com/office/powerpoint/2010/main" val="2284866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>
                <a:solidFill>
                  <a:prstClr val="white">
                    <a:tint val="75000"/>
                  </a:prstClr>
                </a:solidFill>
                <a:latin typeface="Arial"/>
                <a:cs typeface="Arial"/>
                <a:sym typeface="Arial"/>
              </a:rPr>
              <a:pPr defTabSz="1219170">
                <a:buClr>
                  <a:srgbClr val="000000"/>
                </a:buClr>
              </a:pPr>
              <a:t>19</a:t>
            </a:fld>
            <a:endParaRPr lang="en" kern="0">
              <a:solidFill>
                <a:prstClr val="white">
                  <a:tint val="75000"/>
                </a:prstClr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6" name="Google Shape;156;p15"/>
          <p:cNvSpPr txBox="1">
            <a:spLocks noGrp="1"/>
          </p:cNvSpPr>
          <p:nvPr>
            <p:ph type="body" idx="4294967295"/>
          </p:nvPr>
        </p:nvSpPr>
        <p:spPr>
          <a:xfrm>
            <a:off x="2604656" y="2633519"/>
            <a:ext cx="7076017" cy="1092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0772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 txBox="1">
            <a:spLocks noGrp="1"/>
          </p:cNvSpPr>
          <p:nvPr>
            <p:ph type="title"/>
          </p:nvPr>
        </p:nvSpPr>
        <p:spPr>
          <a:xfrm>
            <a:off x="1202297" y="804672"/>
            <a:ext cx="7076000" cy="857325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sz="533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5CABA8-7677-E4B5-D298-DAC9098DEE5B}"/>
              </a:ext>
            </a:extLst>
          </p:cNvPr>
          <p:cNvSpPr txBox="1"/>
          <p:nvPr/>
        </p:nvSpPr>
        <p:spPr>
          <a:xfrm>
            <a:off x="824501" y="1976093"/>
            <a:ext cx="10946923" cy="4402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There isn’t enough police force available to track the traffic and check for the speed 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control of vehicles. 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endParaRPr lang="en-IN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Haar</a:t>
            </a: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cascade is developed to detect cars on the roads, whose velocities are measured 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using a python script.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 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Easy to implement, fast to process and efficient with low cost development.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endParaRPr lang="en-IN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Bigger the </a:t>
            </a:r>
            <a:r>
              <a:rPr lang="en-IN" sz="1867" kern="0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Haar</a:t>
            </a: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cascade, large number of vehicles can be detected.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 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This can be further developed to identify all kinds of vehicles plus to check anyone 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who breaks a traffic light. </a:t>
            </a:r>
            <a:b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endParaRPr lang="en-IN" sz="1867" kern="0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IN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Better search algorithms – faster search – better detection of vehicles.</a:t>
            </a:r>
            <a:r>
              <a:rPr lang="en-IN" sz="1867" kern="0" dirty="0">
                <a:solidFill>
                  <a:prstClr val="white"/>
                </a:solidFill>
                <a:latin typeface="Century Gothic" panose="020B0502020202020204"/>
                <a:cs typeface="Arial"/>
                <a:sym typeface="Arial"/>
              </a:rPr>
              <a:t/>
            </a:r>
            <a:br>
              <a:rPr lang="en-IN" sz="1867" kern="0" dirty="0">
                <a:solidFill>
                  <a:prstClr val="white"/>
                </a:solidFill>
                <a:latin typeface="Century Gothic" panose="020B0502020202020204"/>
                <a:cs typeface="Arial"/>
                <a:sym typeface="Arial"/>
              </a:rPr>
            </a:br>
            <a:r>
              <a:rPr lang="en-IN" sz="1867" kern="0" dirty="0">
                <a:solidFill>
                  <a:prstClr val="white"/>
                </a:solidFill>
                <a:latin typeface="Century Gothic" panose="020B0502020202020204"/>
                <a:cs typeface="Arial"/>
                <a:sym typeface="Arial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8157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1140402" y="462800"/>
            <a:ext cx="10796417" cy="1180267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</a:t>
            </a:r>
            <a:endParaRPr sz="533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Google Shape;163;p16"/>
          <p:cNvSpPr txBox="1">
            <a:spLocks noGrp="1"/>
          </p:cNvSpPr>
          <p:nvPr>
            <p:ph type="body" idx="1"/>
          </p:nvPr>
        </p:nvSpPr>
        <p:spPr>
          <a:xfrm>
            <a:off x="1140399" y="1805264"/>
            <a:ext cx="6405335" cy="4589936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Speed Cameras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Stop sign enforcement cameras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Fixed-speed and red light cameras</a:t>
            </a:r>
            <a:r>
              <a:rPr lang="en-US" sz="2667" dirty="0">
                <a:latin typeface="+mn-lt"/>
              </a:rPr>
              <a:t/>
            </a:r>
            <a:br>
              <a:rPr lang="en-US" sz="2667" dirty="0">
                <a:latin typeface="+mn-lt"/>
              </a:rPr>
            </a:br>
            <a:endParaRPr lang="en-US" sz="2667" dirty="0">
              <a:latin typeface="+mn-lt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667" dirty="0">
              <a:latin typeface="+mn-lt"/>
            </a:endParaRPr>
          </a:p>
          <a:p>
            <a:pPr marL="101597" indent="0">
              <a:buClr>
                <a:schemeClr val="tx1"/>
              </a:buClr>
              <a:buNone/>
            </a:pPr>
            <a:endParaRPr lang="en-US" sz="2667" dirty="0">
              <a:latin typeface="+mn-lt"/>
            </a:endParaRP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more police force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accuracy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Radar gun is used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667" dirty="0">
              <a:latin typeface="+mn-lt"/>
            </a:endParaRPr>
          </a:p>
          <a:p>
            <a:pPr marL="101597" indent="0">
              <a:buNone/>
            </a:pPr>
            <a:endParaRPr lang="en-US" sz="2667" dirty="0">
              <a:latin typeface="+mn-lt"/>
            </a:endParaRPr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lang="en-IN" dirty="0"/>
          </a:p>
          <a:p>
            <a:pPr marL="101597" indent="0">
              <a:buNone/>
            </a:pPr>
            <a:endParaRPr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707E87C1-34BD-1F2A-03FA-07EA58026658}"/>
              </a:ext>
            </a:extLst>
          </p:cNvPr>
          <p:cNvGrpSpPr/>
          <p:nvPr/>
        </p:nvGrpSpPr>
        <p:grpSpPr>
          <a:xfrm>
            <a:off x="8216401" y="2239944"/>
            <a:ext cx="2704537" cy="3610520"/>
            <a:chOff x="996049" y="1552369"/>
            <a:chExt cx="485510" cy="684774"/>
          </a:xfrm>
        </p:grpSpPr>
        <p:sp>
          <p:nvSpPr>
            <p:cNvPr id="3" name="Google Shape;902;p46">
              <a:extLst>
                <a:ext uri="{FF2B5EF4-FFF2-40B4-BE49-F238E27FC236}">
                  <a16:creationId xmlns:a16="http://schemas.microsoft.com/office/drawing/2014/main" id="{A70AEBBE-3B26-0BBE-42FC-8E02621F8A93}"/>
                </a:ext>
              </a:extLst>
            </p:cNvPr>
            <p:cNvSpPr/>
            <p:nvPr/>
          </p:nvSpPr>
          <p:spPr>
            <a:xfrm>
              <a:off x="1264384" y="1758365"/>
              <a:ext cx="217175" cy="221539"/>
            </a:xfrm>
            <a:custGeom>
              <a:avLst/>
              <a:gdLst/>
              <a:ahLst/>
              <a:cxnLst/>
              <a:rect l="l" t="t" r="r" b="b"/>
              <a:pathLst>
                <a:path w="2171751" h="2215389" extrusionOk="0">
                  <a:moveTo>
                    <a:pt x="1085938" y="128507"/>
                  </a:moveTo>
                  <a:cubicBezTo>
                    <a:pt x="536368" y="-192153"/>
                    <a:pt x="81826" y="107926"/>
                    <a:pt x="1417" y="799037"/>
                  </a:cubicBezTo>
                  <a:cubicBezTo>
                    <a:pt x="-12538" y="919202"/>
                    <a:pt x="78503" y="1077208"/>
                    <a:pt x="188816" y="1141605"/>
                  </a:cubicBezTo>
                  <a:lnTo>
                    <a:pt x="1982396" y="2187898"/>
                  </a:lnTo>
                  <a:cubicBezTo>
                    <a:pt x="2092709" y="2252296"/>
                    <a:pt x="2183750" y="2200512"/>
                    <a:pt x="2170459" y="2064414"/>
                  </a:cubicBezTo>
                  <a:cubicBezTo>
                    <a:pt x="2090050" y="1279031"/>
                    <a:pt x="1635509" y="448502"/>
                    <a:pt x="1085938" y="12850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903;p46">
              <a:extLst>
                <a:ext uri="{FF2B5EF4-FFF2-40B4-BE49-F238E27FC236}">
                  <a16:creationId xmlns:a16="http://schemas.microsoft.com/office/drawing/2014/main" id="{BE8ED11D-B137-DD11-E2CA-529EDC1A3875}"/>
                </a:ext>
              </a:extLst>
            </p:cNvPr>
            <p:cNvSpPr/>
            <p:nvPr/>
          </p:nvSpPr>
          <p:spPr>
            <a:xfrm>
              <a:off x="1310707" y="1552369"/>
              <a:ext cx="123404" cy="187230"/>
            </a:xfrm>
            <a:custGeom>
              <a:avLst/>
              <a:gdLst/>
              <a:ahLst/>
              <a:cxnLst/>
              <a:rect l="l" t="t" r="r" b="b"/>
              <a:pathLst>
                <a:path w="1234041" h="1872301" extrusionOk="0">
                  <a:moveTo>
                    <a:pt x="1234041" y="1295980"/>
                  </a:moveTo>
                  <a:cubicBezTo>
                    <a:pt x="1234041" y="1773318"/>
                    <a:pt x="957595" y="1999041"/>
                    <a:pt x="616688" y="1799874"/>
                  </a:cubicBezTo>
                  <a:cubicBezTo>
                    <a:pt x="276446" y="1601370"/>
                    <a:pt x="0" y="1053660"/>
                    <a:pt x="0" y="576322"/>
                  </a:cubicBezTo>
                  <a:cubicBezTo>
                    <a:pt x="0" y="98983"/>
                    <a:pt x="276446" y="-126740"/>
                    <a:pt x="617353" y="72428"/>
                  </a:cubicBezTo>
                  <a:cubicBezTo>
                    <a:pt x="958259" y="270931"/>
                    <a:pt x="1234041" y="819306"/>
                    <a:pt x="1234041" y="129598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904;p46">
              <a:extLst>
                <a:ext uri="{FF2B5EF4-FFF2-40B4-BE49-F238E27FC236}">
                  <a16:creationId xmlns:a16="http://schemas.microsoft.com/office/drawing/2014/main" id="{5B33272F-319C-C5C4-530E-CC7323C1968C}"/>
                </a:ext>
              </a:extLst>
            </p:cNvPr>
            <p:cNvSpPr/>
            <p:nvPr/>
          </p:nvSpPr>
          <p:spPr>
            <a:xfrm>
              <a:off x="1237881" y="1778226"/>
              <a:ext cx="217175" cy="221539"/>
            </a:xfrm>
            <a:custGeom>
              <a:avLst/>
              <a:gdLst/>
              <a:ahLst/>
              <a:cxnLst/>
              <a:rect l="l" t="t" r="r" b="b"/>
              <a:pathLst>
                <a:path w="2171751" h="2215389" extrusionOk="0">
                  <a:moveTo>
                    <a:pt x="1085938" y="128507"/>
                  </a:moveTo>
                  <a:cubicBezTo>
                    <a:pt x="536368" y="-192153"/>
                    <a:pt x="81826" y="107926"/>
                    <a:pt x="1417" y="799037"/>
                  </a:cubicBezTo>
                  <a:cubicBezTo>
                    <a:pt x="-12538" y="919202"/>
                    <a:pt x="78503" y="1077208"/>
                    <a:pt x="188816" y="1141605"/>
                  </a:cubicBezTo>
                  <a:lnTo>
                    <a:pt x="1982396" y="2187898"/>
                  </a:lnTo>
                  <a:cubicBezTo>
                    <a:pt x="2092709" y="2252296"/>
                    <a:pt x="2183750" y="2200512"/>
                    <a:pt x="2170459" y="2064414"/>
                  </a:cubicBezTo>
                  <a:cubicBezTo>
                    <a:pt x="2090050" y="1279031"/>
                    <a:pt x="1635509" y="448502"/>
                    <a:pt x="1085938" y="12850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905;p46">
              <a:extLst>
                <a:ext uri="{FF2B5EF4-FFF2-40B4-BE49-F238E27FC236}">
                  <a16:creationId xmlns:a16="http://schemas.microsoft.com/office/drawing/2014/main" id="{C0D37790-AA00-5C35-2091-05B09AE264A7}"/>
                </a:ext>
              </a:extLst>
            </p:cNvPr>
            <p:cNvSpPr/>
            <p:nvPr/>
          </p:nvSpPr>
          <p:spPr>
            <a:xfrm>
              <a:off x="1284204" y="1572230"/>
              <a:ext cx="123404" cy="187230"/>
            </a:xfrm>
            <a:custGeom>
              <a:avLst/>
              <a:gdLst/>
              <a:ahLst/>
              <a:cxnLst/>
              <a:rect l="l" t="t" r="r" b="b"/>
              <a:pathLst>
                <a:path w="1234041" h="1872301" extrusionOk="0">
                  <a:moveTo>
                    <a:pt x="1234041" y="1295980"/>
                  </a:moveTo>
                  <a:cubicBezTo>
                    <a:pt x="1234041" y="1773318"/>
                    <a:pt x="957595" y="1999041"/>
                    <a:pt x="616688" y="1799874"/>
                  </a:cubicBezTo>
                  <a:cubicBezTo>
                    <a:pt x="276447" y="1601370"/>
                    <a:pt x="0" y="1053660"/>
                    <a:pt x="0" y="576322"/>
                  </a:cubicBezTo>
                  <a:cubicBezTo>
                    <a:pt x="0" y="98983"/>
                    <a:pt x="276447" y="-126740"/>
                    <a:pt x="617353" y="72428"/>
                  </a:cubicBezTo>
                  <a:cubicBezTo>
                    <a:pt x="958259" y="270931"/>
                    <a:pt x="1234041" y="819306"/>
                    <a:pt x="1234041" y="129598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906;p46">
              <a:extLst>
                <a:ext uri="{FF2B5EF4-FFF2-40B4-BE49-F238E27FC236}">
                  <a16:creationId xmlns:a16="http://schemas.microsoft.com/office/drawing/2014/main" id="{7C2E781E-EF39-726E-0935-E0E2A4D79148}"/>
                </a:ext>
              </a:extLst>
            </p:cNvPr>
            <p:cNvSpPr/>
            <p:nvPr/>
          </p:nvSpPr>
          <p:spPr>
            <a:xfrm>
              <a:off x="996049" y="1744169"/>
              <a:ext cx="123803" cy="135766"/>
            </a:xfrm>
            <a:custGeom>
              <a:avLst/>
              <a:gdLst/>
              <a:ahLst/>
              <a:cxnLst/>
              <a:rect l="l" t="t" r="r" b="b"/>
              <a:pathLst>
                <a:path w="1238028" h="1357658" extrusionOk="0">
                  <a:moveTo>
                    <a:pt x="1237364" y="713683"/>
                  </a:moveTo>
                  <a:lnTo>
                    <a:pt x="0" y="0"/>
                  </a:lnTo>
                  <a:lnTo>
                    <a:pt x="0" y="643975"/>
                  </a:lnTo>
                  <a:lnTo>
                    <a:pt x="1238028" y="1357658"/>
                  </a:lnTo>
                  <a:lnTo>
                    <a:pt x="1237364" y="71368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07;p46">
              <a:extLst>
                <a:ext uri="{FF2B5EF4-FFF2-40B4-BE49-F238E27FC236}">
                  <a16:creationId xmlns:a16="http://schemas.microsoft.com/office/drawing/2014/main" id="{57AF935C-88DB-8D57-5058-BDD9D80884CA}"/>
                </a:ext>
              </a:extLst>
            </p:cNvPr>
            <p:cNvSpPr/>
            <p:nvPr/>
          </p:nvSpPr>
          <p:spPr>
            <a:xfrm>
              <a:off x="1007048" y="1765748"/>
              <a:ext cx="14088" cy="20853"/>
            </a:xfrm>
            <a:custGeom>
              <a:avLst/>
              <a:gdLst/>
              <a:ahLst/>
              <a:cxnLst/>
              <a:rect l="l" t="t" r="r" b="b"/>
              <a:pathLst>
                <a:path w="140881" h="208525" extrusionOk="0">
                  <a:moveTo>
                    <a:pt x="140881" y="144760"/>
                  </a:moveTo>
                  <a:cubicBezTo>
                    <a:pt x="140881" y="197872"/>
                    <a:pt x="109648" y="222435"/>
                    <a:pt x="70441" y="200527"/>
                  </a:cubicBezTo>
                  <a:cubicBezTo>
                    <a:pt x="31898" y="177955"/>
                    <a:pt x="0" y="116877"/>
                    <a:pt x="0" y="63765"/>
                  </a:cubicBezTo>
                  <a:cubicBezTo>
                    <a:pt x="0" y="10654"/>
                    <a:pt x="31233" y="-13910"/>
                    <a:pt x="70441" y="7999"/>
                  </a:cubicBezTo>
                  <a:cubicBezTo>
                    <a:pt x="109648" y="30571"/>
                    <a:pt x="140881" y="91649"/>
                    <a:pt x="140881" y="1447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08;p46">
              <a:extLst>
                <a:ext uri="{FF2B5EF4-FFF2-40B4-BE49-F238E27FC236}">
                  <a16:creationId xmlns:a16="http://schemas.microsoft.com/office/drawing/2014/main" id="{557B0B74-ABEB-D092-31B9-E85C92ADDB7B}"/>
                </a:ext>
              </a:extLst>
            </p:cNvPr>
            <p:cNvSpPr/>
            <p:nvPr/>
          </p:nvSpPr>
          <p:spPr>
            <a:xfrm>
              <a:off x="1027455" y="1778198"/>
              <a:ext cx="40470" cy="32331"/>
            </a:xfrm>
            <a:custGeom>
              <a:avLst/>
              <a:gdLst/>
              <a:ahLst/>
              <a:cxnLst/>
              <a:rect l="l" t="t" r="r" b="b"/>
              <a:pathLst>
                <a:path w="404701" h="323315" extrusionOk="0">
                  <a:moveTo>
                    <a:pt x="0" y="0"/>
                  </a:moveTo>
                  <a:lnTo>
                    <a:pt x="404702" y="233026"/>
                  </a:lnTo>
                  <a:lnTo>
                    <a:pt x="404702" y="323315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09;p46">
              <a:extLst>
                <a:ext uri="{FF2B5EF4-FFF2-40B4-BE49-F238E27FC236}">
                  <a16:creationId xmlns:a16="http://schemas.microsoft.com/office/drawing/2014/main" id="{1863F0AF-CDEE-C201-E950-71B49CE6F3A0}"/>
                </a:ext>
              </a:extLst>
            </p:cNvPr>
            <p:cNvSpPr/>
            <p:nvPr/>
          </p:nvSpPr>
          <p:spPr>
            <a:xfrm>
              <a:off x="1027654" y="1796338"/>
              <a:ext cx="79279" cy="54771"/>
            </a:xfrm>
            <a:custGeom>
              <a:avLst/>
              <a:gdLst/>
              <a:ahLst/>
              <a:cxnLst/>
              <a:rect l="l" t="t" r="r" b="b"/>
              <a:pathLst>
                <a:path w="792790" h="547710" extrusionOk="0">
                  <a:moveTo>
                    <a:pt x="0" y="0"/>
                  </a:moveTo>
                  <a:lnTo>
                    <a:pt x="792790" y="457421"/>
                  </a:lnTo>
                  <a:lnTo>
                    <a:pt x="792790" y="547711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10;p46">
              <a:extLst>
                <a:ext uri="{FF2B5EF4-FFF2-40B4-BE49-F238E27FC236}">
                  <a16:creationId xmlns:a16="http://schemas.microsoft.com/office/drawing/2014/main" id="{2AA1D62E-52E4-13AA-4B96-71D3BE28F33F}"/>
                </a:ext>
              </a:extLst>
            </p:cNvPr>
            <p:cNvSpPr/>
            <p:nvPr/>
          </p:nvSpPr>
          <p:spPr>
            <a:xfrm>
              <a:off x="1314218" y="1880086"/>
              <a:ext cx="124334" cy="339182"/>
            </a:xfrm>
            <a:custGeom>
              <a:avLst/>
              <a:gdLst/>
              <a:ahLst/>
              <a:cxnLst/>
              <a:rect l="l" t="t" r="r" b="b"/>
              <a:pathLst>
                <a:path w="1243344" h="3391822" extrusionOk="0">
                  <a:moveTo>
                    <a:pt x="0" y="0"/>
                  </a:moveTo>
                  <a:lnTo>
                    <a:pt x="1243345" y="717003"/>
                  </a:lnTo>
                  <a:lnTo>
                    <a:pt x="1243345" y="3391822"/>
                  </a:lnTo>
                  <a:lnTo>
                    <a:pt x="0" y="2675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11;p46">
              <a:extLst>
                <a:ext uri="{FF2B5EF4-FFF2-40B4-BE49-F238E27FC236}">
                  <a16:creationId xmlns:a16="http://schemas.microsoft.com/office/drawing/2014/main" id="{710FAD64-2F37-E157-33CA-87E6B133D01E}"/>
                </a:ext>
              </a:extLst>
            </p:cNvPr>
            <p:cNvSpPr/>
            <p:nvPr/>
          </p:nvSpPr>
          <p:spPr>
            <a:xfrm>
              <a:off x="1293480" y="1897961"/>
              <a:ext cx="124401" cy="339182"/>
            </a:xfrm>
            <a:custGeom>
              <a:avLst/>
              <a:gdLst/>
              <a:ahLst/>
              <a:cxnLst/>
              <a:rect l="l" t="t" r="r" b="b"/>
              <a:pathLst>
                <a:path w="1244009" h="3391822" extrusionOk="0">
                  <a:moveTo>
                    <a:pt x="1244009" y="717003"/>
                  </a:moveTo>
                  <a:lnTo>
                    <a:pt x="0" y="0"/>
                  </a:lnTo>
                  <a:lnTo>
                    <a:pt x="0" y="2674819"/>
                  </a:lnTo>
                  <a:lnTo>
                    <a:pt x="1243345" y="3391822"/>
                  </a:lnTo>
                  <a:lnTo>
                    <a:pt x="1244009" y="717003"/>
                  </a:lnTo>
                  <a:close/>
                  <a:moveTo>
                    <a:pt x="405366" y="404974"/>
                  </a:moveTo>
                  <a:lnTo>
                    <a:pt x="820701" y="643975"/>
                  </a:lnTo>
                  <a:lnTo>
                    <a:pt x="820701" y="750198"/>
                  </a:lnTo>
                  <a:lnTo>
                    <a:pt x="405366" y="514516"/>
                  </a:lnTo>
                  <a:lnTo>
                    <a:pt x="405366" y="40497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912;p46">
              <a:extLst>
                <a:ext uri="{FF2B5EF4-FFF2-40B4-BE49-F238E27FC236}">
                  <a16:creationId xmlns:a16="http://schemas.microsoft.com/office/drawing/2014/main" id="{A16252AA-967E-7DDA-4382-CC6BAAA6FD35}"/>
                </a:ext>
              </a:extLst>
            </p:cNvPr>
            <p:cNvSpPr/>
            <p:nvPr/>
          </p:nvSpPr>
          <p:spPr>
            <a:xfrm>
              <a:off x="1305472" y="2066980"/>
              <a:ext cx="99880" cy="66588"/>
            </a:xfrm>
            <a:custGeom>
              <a:avLst/>
              <a:gdLst/>
              <a:ahLst/>
              <a:cxnLst/>
              <a:rect l="l" t="t" r="r" b="b"/>
              <a:pathLst>
                <a:path w="998795" h="665883" extrusionOk="0">
                  <a:moveTo>
                    <a:pt x="0" y="0"/>
                  </a:moveTo>
                  <a:lnTo>
                    <a:pt x="998796" y="575594"/>
                  </a:lnTo>
                  <a:lnTo>
                    <a:pt x="998796" y="665883"/>
                  </a:lnTo>
                  <a:lnTo>
                    <a:pt x="0" y="90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13;p46">
              <a:extLst>
                <a:ext uri="{FF2B5EF4-FFF2-40B4-BE49-F238E27FC236}">
                  <a16:creationId xmlns:a16="http://schemas.microsoft.com/office/drawing/2014/main" id="{415D2DDE-60D6-1FB8-95CB-97CB396D4D4E}"/>
                </a:ext>
              </a:extLst>
            </p:cNvPr>
            <p:cNvSpPr/>
            <p:nvPr/>
          </p:nvSpPr>
          <p:spPr>
            <a:xfrm>
              <a:off x="1312496" y="2088563"/>
              <a:ext cx="85924" cy="58555"/>
            </a:xfrm>
            <a:custGeom>
              <a:avLst/>
              <a:gdLst/>
              <a:ahLst/>
              <a:cxnLst/>
              <a:rect l="l" t="t" r="r" b="b"/>
              <a:pathLst>
                <a:path w="859243" h="585552" extrusionOk="0">
                  <a:moveTo>
                    <a:pt x="0" y="0"/>
                  </a:moveTo>
                  <a:lnTo>
                    <a:pt x="859243" y="495263"/>
                  </a:lnTo>
                  <a:lnTo>
                    <a:pt x="859243" y="585552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914;p46">
              <a:extLst>
                <a:ext uri="{FF2B5EF4-FFF2-40B4-BE49-F238E27FC236}">
                  <a16:creationId xmlns:a16="http://schemas.microsoft.com/office/drawing/2014/main" id="{E3BBB36C-6494-2058-C854-0731F5CFC047}"/>
                </a:ext>
              </a:extLst>
            </p:cNvPr>
            <p:cNvSpPr/>
            <p:nvPr/>
          </p:nvSpPr>
          <p:spPr>
            <a:xfrm>
              <a:off x="1327934" y="1987117"/>
              <a:ext cx="55422" cy="83162"/>
            </a:xfrm>
            <a:custGeom>
              <a:avLst/>
              <a:gdLst/>
              <a:ahLst/>
              <a:cxnLst/>
              <a:rect l="l" t="t" r="r" b="b"/>
              <a:pathLst>
                <a:path w="554222" h="831619" extrusionOk="0">
                  <a:moveTo>
                    <a:pt x="554222" y="575808"/>
                  </a:moveTo>
                  <a:cubicBezTo>
                    <a:pt x="554222" y="364026"/>
                    <a:pt x="429954" y="120378"/>
                    <a:pt x="277111" y="32080"/>
                  </a:cubicBezTo>
                  <a:cubicBezTo>
                    <a:pt x="124268" y="-56217"/>
                    <a:pt x="0" y="44030"/>
                    <a:pt x="0" y="255812"/>
                  </a:cubicBezTo>
                  <a:cubicBezTo>
                    <a:pt x="0" y="467593"/>
                    <a:pt x="124268" y="711241"/>
                    <a:pt x="277111" y="799539"/>
                  </a:cubicBezTo>
                  <a:cubicBezTo>
                    <a:pt x="429954" y="887837"/>
                    <a:pt x="554222" y="787589"/>
                    <a:pt x="554222" y="5758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915;p46">
              <a:extLst>
                <a:ext uri="{FF2B5EF4-FFF2-40B4-BE49-F238E27FC236}">
                  <a16:creationId xmlns:a16="http://schemas.microsoft.com/office/drawing/2014/main" id="{6F4F54A2-F6DB-7968-A260-342EADFA11AB}"/>
                </a:ext>
              </a:extLst>
            </p:cNvPr>
            <p:cNvSpPr/>
            <p:nvPr/>
          </p:nvSpPr>
          <p:spPr>
            <a:xfrm>
              <a:off x="1159838" y="1665386"/>
              <a:ext cx="124334" cy="339182"/>
            </a:xfrm>
            <a:custGeom>
              <a:avLst/>
              <a:gdLst/>
              <a:ahLst/>
              <a:cxnLst/>
              <a:rect l="l" t="t" r="r" b="b"/>
              <a:pathLst>
                <a:path w="1243344" h="3391821" extrusionOk="0">
                  <a:moveTo>
                    <a:pt x="0" y="0"/>
                  </a:moveTo>
                  <a:lnTo>
                    <a:pt x="1243345" y="717003"/>
                  </a:lnTo>
                  <a:lnTo>
                    <a:pt x="1243345" y="3391822"/>
                  </a:lnTo>
                  <a:lnTo>
                    <a:pt x="0" y="2674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916;p46">
              <a:extLst>
                <a:ext uri="{FF2B5EF4-FFF2-40B4-BE49-F238E27FC236}">
                  <a16:creationId xmlns:a16="http://schemas.microsoft.com/office/drawing/2014/main" id="{086683B5-BFBD-71AF-1E9D-067CD8828DB9}"/>
                </a:ext>
              </a:extLst>
            </p:cNvPr>
            <p:cNvSpPr/>
            <p:nvPr/>
          </p:nvSpPr>
          <p:spPr>
            <a:xfrm>
              <a:off x="1139099" y="1683460"/>
              <a:ext cx="124401" cy="339182"/>
            </a:xfrm>
            <a:custGeom>
              <a:avLst/>
              <a:gdLst/>
              <a:ahLst/>
              <a:cxnLst/>
              <a:rect l="l" t="t" r="r" b="b"/>
              <a:pathLst>
                <a:path w="1244009" h="3391822" extrusionOk="0">
                  <a:moveTo>
                    <a:pt x="1244009" y="717003"/>
                  </a:moveTo>
                  <a:lnTo>
                    <a:pt x="0" y="0"/>
                  </a:lnTo>
                  <a:lnTo>
                    <a:pt x="0" y="2674819"/>
                  </a:lnTo>
                  <a:lnTo>
                    <a:pt x="1243345" y="3391822"/>
                  </a:lnTo>
                  <a:lnTo>
                    <a:pt x="1244009" y="717003"/>
                  </a:lnTo>
                  <a:close/>
                  <a:moveTo>
                    <a:pt x="405366" y="404974"/>
                  </a:moveTo>
                  <a:lnTo>
                    <a:pt x="820701" y="643975"/>
                  </a:lnTo>
                  <a:lnTo>
                    <a:pt x="820701" y="750198"/>
                  </a:lnTo>
                  <a:lnTo>
                    <a:pt x="405366" y="514516"/>
                  </a:lnTo>
                  <a:lnTo>
                    <a:pt x="405366" y="40497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917;p46">
              <a:extLst>
                <a:ext uri="{FF2B5EF4-FFF2-40B4-BE49-F238E27FC236}">
                  <a16:creationId xmlns:a16="http://schemas.microsoft.com/office/drawing/2014/main" id="{705CD9CE-25D6-C68E-BFD9-22A70084F05D}"/>
                </a:ext>
              </a:extLst>
            </p:cNvPr>
            <p:cNvSpPr/>
            <p:nvPr/>
          </p:nvSpPr>
          <p:spPr>
            <a:xfrm>
              <a:off x="1151092" y="1852214"/>
              <a:ext cx="99880" cy="66588"/>
            </a:xfrm>
            <a:custGeom>
              <a:avLst/>
              <a:gdLst/>
              <a:ahLst/>
              <a:cxnLst/>
              <a:rect l="l" t="t" r="r" b="b"/>
              <a:pathLst>
                <a:path w="998795" h="665883" extrusionOk="0">
                  <a:moveTo>
                    <a:pt x="0" y="0"/>
                  </a:moveTo>
                  <a:lnTo>
                    <a:pt x="998796" y="575594"/>
                  </a:lnTo>
                  <a:lnTo>
                    <a:pt x="998796" y="665883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918;p46">
              <a:extLst>
                <a:ext uri="{FF2B5EF4-FFF2-40B4-BE49-F238E27FC236}">
                  <a16:creationId xmlns:a16="http://schemas.microsoft.com/office/drawing/2014/main" id="{41BE1DC1-489D-AFFC-8B57-A56BAF0C51E2}"/>
                </a:ext>
              </a:extLst>
            </p:cNvPr>
            <p:cNvSpPr/>
            <p:nvPr/>
          </p:nvSpPr>
          <p:spPr>
            <a:xfrm>
              <a:off x="1157983" y="1873863"/>
              <a:ext cx="85924" cy="58555"/>
            </a:xfrm>
            <a:custGeom>
              <a:avLst/>
              <a:gdLst/>
              <a:ahLst/>
              <a:cxnLst/>
              <a:rect l="l" t="t" r="r" b="b"/>
              <a:pathLst>
                <a:path w="859243" h="585552" extrusionOk="0">
                  <a:moveTo>
                    <a:pt x="665" y="0"/>
                  </a:moveTo>
                  <a:lnTo>
                    <a:pt x="859243" y="495263"/>
                  </a:lnTo>
                  <a:lnTo>
                    <a:pt x="859243" y="585552"/>
                  </a:lnTo>
                  <a:lnTo>
                    <a:pt x="0" y="9028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919;p46">
              <a:extLst>
                <a:ext uri="{FF2B5EF4-FFF2-40B4-BE49-F238E27FC236}">
                  <a16:creationId xmlns:a16="http://schemas.microsoft.com/office/drawing/2014/main" id="{E6EA5844-2163-8CF8-C72B-8230CB1F39C7}"/>
                </a:ext>
              </a:extLst>
            </p:cNvPr>
            <p:cNvSpPr/>
            <p:nvPr/>
          </p:nvSpPr>
          <p:spPr>
            <a:xfrm>
              <a:off x="1173553" y="1772417"/>
              <a:ext cx="55422" cy="83162"/>
            </a:xfrm>
            <a:custGeom>
              <a:avLst/>
              <a:gdLst/>
              <a:ahLst/>
              <a:cxnLst/>
              <a:rect l="l" t="t" r="r" b="b"/>
              <a:pathLst>
                <a:path w="554222" h="831619" extrusionOk="0">
                  <a:moveTo>
                    <a:pt x="554222" y="575807"/>
                  </a:moveTo>
                  <a:cubicBezTo>
                    <a:pt x="554222" y="364026"/>
                    <a:pt x="429954" y="120378"/>
                    <a:pt x="277111" y="32080"/>
                  </a:cubicBezTo>
                  <a:cubicBezTo>
                    <a:pt x="124268" y="-56217"/>
                    <a:pt x="0" y="44030"/>
                    <a:pt x="0" y="255812"/>
                  </a:cubicBezTo>
                  <a:cubicBezTo>
                    <a:pt x="0" y="467593"/>
                    <a:pt x="124268" y="711241"/>
                    <a:pt x="277111" y="799539"/>
                  </a:cubicBezTo>
                  <a:cubicBezTo>
                    <a:pt x="429954" y="887837"/>
                    <a:pt x="554222" y="787589"/>
                    <a:pt x="554222" y="5758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920;p46">
              <a:extLst>
                <a:ext uri="{FF2B5EF4-FFF2-40B4-BE49-F238E27FC236}">
                  <a16:creationId xmlns:a16="http://schemas.microsoft.com/office/drawing/2014/main" id="{7661A469-A137-1066-0B84-B38F1704D4D0}"/>
                </a:ext>
              </a:extLst>
            </p:cNvPr>
            <p:cNvSpPr/>
            <p:nvPr/>
          </p:nvSpPr>
          <p:spPr>
            <a:xfrm>
              <a:off x="1031629" y="1864859"/>
              <a:ext cx="197832" cy="232760"/>
            </a:xfrm>
            <a:custGeom>
              <a:avLst/>
              <a:gdLst/>
              <a:ahLst/>
              <a:cxnLst/>
              <a:rect l="l" t="t" r="r" b="b"/>
              <a:pathLst>
                <a:path w="1978320" h="2327603" extrusionOk="0">
                  <a:moveTo>
                    <a:pt x="1977656" y="1140566"/>
                  </a:moveTo>
                  <a:lnTo>
                    <a:pt x="0" y="0"/>
                  </a:lnTo>
                  <a:lnTo>
                    <a:pt x="665" y="1029696"/>
                  </a:lnTo>
                  <a:lnTo>
                    <a:pt x="1803548" y="2069350"/>
                  </a:lnTo>
                  <a:lnTo>
                    <a:pt x="1978320" y="2327604"/>
                  </a:lnTo>
                  <a:lnTo>
                    <a:pt x="1977656" y="114056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921;p46">
              <a:extLst>
                <a:ext uri="{FF2B5EF4-FFF2-40B4-BE49-F238E27FC236}">
                  <a16:creationId xmlns:a16="http://schemas.microsoft.com/office/drawing/2014/main" id="{0F8AF181-5E15-4AE1-35BF-146365A333AD}"/>
                </a:ext>
              </a:extLst>
            </p:cNvPr>
            <p:cNvSpPr/>
            <p:nvPr/>
          </p:nvSpPr>
          <p:spPr>
            <a:xfrm>
              <a:off x="1010626" y="1877041"/>
              <a:ext cx="74627" cy="70970"/>
            </a:xfrm>
            <a:custGeom>
              <a:avLst/>
              <a:gdLst/>
              <a:ahLst/>
              <a:cxnLst/>
              <a:rect l="l" t="t" r="r" b="b"/>
              <a:pathLst>
                <a:path w="746272" h="709700" extrusionOk="0">
                  <a:moveTo>
                    <a:pt x="0" y="279498"/>
                  </a:moveTo>
                  <a:lnTo>
                    <a:pt x="0" y="0"/>
                  </a:lnTo>
                  <a:lnTo>
                    <a:pt x="746273" y="430202"/>
                  </a:lnTo>
                  <a:lnTo>
                    <a:pt x="746273" y="709700"/>
                  </a:lnTo>
                  <a:lnTo>
                    <a:pt x="0" y="27949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922;p46">
              <a:extLst>
                <a:ext uri="{FF2B5EF4-FFF2-40B4-BE49-F238E27FC236}">
                  <a16:creationId xmlns:a16="http://schemas.microsoft.com/office/drawing/2014/main" id="{79209B8A-572B-DF67-B330-D9FC0A05807D}"/>
                </a:ext>
              </a:extLst>
            </p:cNvPr>
            <p:cNvSpPr/>
            <p:nvPr/>
          </p:nvSpPr>
          <p:spPr>
            <a:xfrm>
              <a:off x="1134925" y="1949468"/>
              <a:ext cx="43328" cy="33991"/>
            </a:xfrm>
            <a:custGeom>
              <a:avLst/>
              <a:gdLst/>
              <a:ahLst/>
              <a:cxnLst/>
              <a:rect l="l" t="t" r="r" b="b"/>
              <a:pathLst>
                <a:path w="433276" h="339912" extrusionOk="0">
                  <a:moveTo>
                    <a:pt x="433277" y="249623"/>
                  </a:moveTo>
                  <a:lnTo>
                    <a:pt x="0" y="0"/>
                  </a:lnTo>
                  <a:lnTo>
                    <a:pt x="0" y="90290"/>
                  </a:lnTo>
                  <a:lnTo>
                    <a:pt x="433277" y="339913"/>
                  </a:lnTo>
                  <a:lnTo>
                    <a:pt x="433277" y="24962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923;p46">
              <a:extLst>
                <a:ext uri="{FF2B5EF4-FFF2-40B4-BE49-F238E27FC236}">
                  <a16:creationId xmlns:a16="http://schemas.microsoft.com/office/drawing/2014/main" id="{1FEE876E-7861-440B-EB68-79F4C9939E17}"/>
                </a:ext>
              </a:extLst>
            </p:cNvPr>
            <p:cNvSpPr/>
            <p:nvPr/>
          </p:nvSpPr>
          <p:spPr>
            <a:xfrm>
              <a:off x="1094839" y="1944436"/>
              <a:ext cx="83532" cy="57161"/>
            </a:xfrm>
            <a:custGeom>
              <a:avLst/>
              <a:gdLst/>
              <a:ahLst/>
              <a:cxnLst/>
              <a:rect l="l" t="t" r="r" b="b"/>
              <a:pathLst>
                <a:path w="835320" h="571610" extrusionOk="0">
                  <a:moveTo>
                    <a:pt x="835320" y="481321"/>
                  </a:moveTo>
                  <a:lnTo>
                    <a:pt x="0" y="0"/>
                  </a:lnTo>
                  <a:lnTo>
                    <a:pt x="0" y="90289"/>
                  </a:lnTo>
                  <a:lnTo>
                    <a:pt x="835320" y="571611"/>
                  </a:lnTo>
                  <a:lnTo>
                    <a:pt x="835320" y="48132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924;p46">
              <a:extLst>
                <a:ext uri="{FF2B5EF4-FFF2-40B4-BE49-F238E27FC236}">
                  <a16:creationId xmlns:a16="http://schemas.microsoft.com/office/drawing/2014/main" id="{64B4354B-6AC8-4D14-43E1-7EA4C23F30A6}"/>
                </a:ext>
              </a:extLst>
            </p:cNvPr>
            <p:cNvSpPr/>
            <p:nvPr/>
          </p:nvSpPr>
          <p:spPr>
            <a:xfrm>
              <a:off x="1077281" y="1952249"/>
              <a:ext cx="101209" cy="67385"/>
            </a:xfrm>
            <a:custGeom>
              <a:avLst/>
              <a:gdLst/>
              <a:ahLst/>
              <a:cxnLst/>
              <a:rect l="l" t="t" r="r" b="b"/>
              <a:pathLst>
                <a:path w="1012086" h="673849" extrusionOk="0">
                  <a:moveTo>
                    <a:pt x="1011422" y="583561"/>
                  </a:moveTo>
                  <a:lnTo>
                    <a:pt x="0" y="0"/>
                  </a:lnTo>
                  <a:lnTo>
                    <a:pt x="0" y="90289"/>
                  </a:lnTo>
                  <a:lnTo>
                    <a:pt x="1012087" y="673850"/>
                  </a:lnTo>
                  <a:lnTo>
                    <a:pt x="1011422" y="58356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925;p46">
              <a:extLst>
                <a:ext uri="{FF2B5EF4-FFF2-40B4-BE49-F238E27FC236}">
                  <a16:creationId xmlns:a16="http://schemas.microsoft.com/office/drawing/2014/main" id="{F0582FF3-FFA0-6262-9B6F-FEAF99C55D22}"/>
                </a:ext>
              </a:extLst>
            </p:cNvPr>
            <p:cNvSpPr/>
            <p:nvPr/>
          </p:nvSpPr>
          <p:spPr>
            <a:xfrm>
              <a:off x="1188792" y="1979734"/>
              <a:ext cx="22462" cy="33373"/>
            </a:xfrm>
            <a:custGeom>
              <a:avLst/>
              <a:gdLst/>
              <a:ahLst/>
              <a:cxnLst/>
              <a:rect l="l" t="t" r="r" b="b"/>
              <a:pathLst>
                <a:path w="224619" h="333730" extrusionOk="0">
                  <a:moveTo>
                    <a:pt x="6" y="102136"/>
                  </a:moveTo>
                  <a:cubicBezTo>
                    <a:pt x="6" y="187114"/>
                    <a:pt x="50511" y="284706"/>
                    <a:pt x="112313" y="320556"/>
                  </a:cubicBezTo>
                  <a:cubicBezTo>
                    <a:pt x="174115" y="356406"/>
                    <a:pt x="224619" y="316573"/>
                    <a:pt x="224619" y="231595"/>
                  </a:cubicBezTo>
                  <a:cubicBezTo>
                    <a:pt x="224619" y="146616"/>
                    <a:pt x="174115" y="49025"/>
                    <a:pt x="112313" y="13174"/>
                  </a:cubicBezTo>
                  <a:cubicBezTo>
                    <a:pt x="49847" y="-22676"/>
                    <a:pt x="-658" y="17157"/>
                    <a:pt x="6" y="102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926;p46">
              <a:extLst>
                <a:ext uri="{FF2B5EF4-FFF2-40B4-BE49-F238E27FC236}">
                  <a16:creationId xmlns:a16="http://schemas.microsoft.com/office/drawing/2014/main" id="{7FA3137D-2C91-5C43-3EE8-C700F15BB29C}"/>
                </a:ext>
              </a:extLst>
            </p:cNvPr>
            <p:cNvSpPr/>
            <p:nvPr/>
          </p:nvSpPr>
          <p:spPr>
            <a:xfrm>
              <a:off x="1046537" y="1669527"/>
              <a:ext cx="55555" cy="75611"/>
            </a:xfrm>
            <a:custGeom>
              <a:avLst/>
              <a:gdLst/>
              <a:ahLst/>
              <a:cxnLst/>
              <a:rect l="l" t="t" r="r" b="b"/>
              <a:pathLst>
                <a:path w="555551" h="756106" extrusionOk="0">
                  <a:moveTo>
                    <a:pt x="277776" y="9593"/>
                  </a:moveTo>
                  <a:cubicBezTo>
                    <a:pt x="317648" y="32166"/>
                    <a:pt x="349545" y="87932"/>
                    <a:pt x="349545" y="133741"/>
                  </a:cubicBezTo>
                  <a:lnTo>
                    <a:pt x="349545" y="336228"/>
                  </a:lnTo>
                  <a:lnTo>
                    <a:pt x="483781" y="413239"/>
                  </a:lnTo>
                  <a:cubicBezTo>
                    <a:pt x="523653" y="435812"/>
                    <a:pt x="555551" y="491579"/>
                    <a:pt x="555551" y="537387"/>
                  </a:cubicBezTo>
                  <a:cubicBezTo>
                    <a:pt x="555551" y="583196"/>
                    <a:pt x="523653" y="601785"/>
                    <a:pt x="483781" y="579212"/>
                  </a:cubicBezTo>
                  <a:lnTo>
                    <a:pt x="349545" y="502201"/>
                  </a:lnTo>
                  <a:lnTo>
                    <a:pt x="349545" y="704688"/>
                  </a:lnTo>
                  <a:cubicBezTo>
                    <a:pt x="349545" y="750496"/>
                    <a:pt x="317648" y="769085"/>
                    <a:pt x="277776" y="746513"/>
                  </a:cubicBezTo>
                  <a:cubicBezTo>
                    <a:pt x="237903" y="723941"/>
                    <a:pt x="206006" y="668174"/>
                    <a:pt x="206006" y="622365"/>
                  </a:cubicBezTo>
                  <a:lnTo>
                    <a:pt x="206006" y="419878"/>
                  </a:lnTo>
                  <a:lnTo>
                    <a:pt x="71770" y="342867"/>
                  </a:lnTo>
                  <a:cubicBezTo>
                    <a:pt x="31898" y="320295"/>
                    <a:pt x="0" y="264528"/>
                    <a:pt x="0" y="218719"/>
                  </a:cubicBezTo>
                  <a:cubicBezTo>
                    <a:pt x="0" y="172911"/>
                    <a:pt x="31898" y="154322"/>
                    <a:pt x="71770" y="176894"/>
                  </a:cubicBezTo>
                  <a:lnTo>
                    <a:pt x="206006" y="253905"/>
                  </a:lnTo>
                  <a:lnTo>
                    <a:pt x="206006" y="51418"/>
                  </a:lnTo>
                  <a:cubicBezTo>
                    <a:pt x="206006" y="5610"/>
                    <a:pt x="237903" y="-12979"/>
                    <a:pt x="277776" y="959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4C1AE26B-9B69-4FB0-6757-76F8CC61CA10}"/>
              </a:ext>
            </a:extLst>
          </p:cNvPr>
          <p:cNvSpPr txBox="1"/>
          <p:nvPr/>
        </p:nvSpPr>
        <p:spPr>
          <a:xfrm>
            <a:off x="1142299" y="3299932"/>
            <a:ext cx="5296975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5333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185548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"/>
          <p:cNvSpPr txBox="1">
            <a:spLocks noGrp="1"/>
          </p:cNvSpPr>
          <p:nvPr>
            <p:ph type="title"/>
          </p:nvPr>
        </p:nvSpPr>
        <p:spPr>
          <a:xfrm>
            <a:off x="1231162" y="605484"/>
            <a:ext cx="7373796" cy="862779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sz="53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902415-F30E-09E2-7886-413AD56EBF62}"/>
              </a:ext>
            </a:extLst>
          </p:cNvPr>
          <p:cNvSpPr txBox="1"/>
          <p:nvPr/>
        </p:nvSpPr>
        <p:spPr>
          <a:xfrm>
            <a:off x="1006517" y="1749536"/>
            <a:ext cx="7671592" cy="1939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1219170">
              <a:lnSpc>
                <a:spcPct val="150000"/>
              </a:lnSpc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Century Gothic" panose="020B0502020202020204"/>
                <a:ea typeface="Calibri" panose="020F0502020204030204" pitchFamily="34" charset="0"/>
                <a:cs typeface="Arial"/>
                <a:sym typeface="Arial"/>
              </a:rPr>
              <a:t> </a:t>
            </a: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Car detection using </a:t>
            </a:r>
            <a:r>
              <a:rPr lang="en-US" sz="2667" kern="0" dirty="0" err="1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Haar</a:t>
            </a: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cascades in OpenCV </a:t>
            </a:r>
            <a:endParaRPr lang="en-IN" sz="2667" kern="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  <a:p>
            <a:pPr algn="just" defTabSz="1219170">
              <a:lnSpc>
                <a:spcPct val="150000"/>
              </a:lnSpc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Measurement of velocity of detected</a:t>
            </a:r>
            <a:r>
              <a:rPr lang="en-IN" sz="2667" kern="0" dirty="0">
                <a:solidFill>
                  <a:prstClr val="whit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 cars using   python script</a:t>
            </a:r>
            <a:endParaRPr lang="en-US" sz="2667" kern="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383E74-533A-3222-321D-0DE971443C0C}"/>
              </a:ext>
            </a:extLst>
          </p:cNvPr>
          <p:cNvSpPr txBox="1"/>
          <p:nvPr/>
        </p:nvSpPr>
        <p:spPr>
          <a:xfrm>
            <a:off x="1120324" y="3850158"/>
            <a:ext cx="61110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4800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ADVANTAGES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C9E1CD-613F-FA70-788C-57E3037E4705}"/>
              </a:ext>
            </a:extLst>
          </p:cNvPr>
          <p:cNvSpPr txBox="1"/>
          <p:nvPr/>
        </p:nvSpPr>
        <p:spPr>
          <a:xfrm>
            <a:off x="1006517" y="4786772"/>
            <a:ext cx="7671592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Easy implementation, fast process, </a:t>
            </a:r>
            <a:b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</a:b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low cost development</a:t>
            </a:r>
          </a:p>
          <a:p>
            <a:pPr marL="380990" indent="-380990" defTabSz="1219170">
              <a:buClr>
                <a:prstClr val="white"/>
              </a:buClr>
              <a:buFont typeface="Arial" panose="020B0604020202020204" pitchFamily="34" charset="0"/>
              <a:buChar char="•"/>
            </a:pPr>
            <a:r>
              <a:rPr lang="en-US" sz="26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Lower manual intervention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5CA090-9C7F-C669-AE0A-F4DDE3E050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79" t="73862" r="75927" b="6524"/>
          <a:stretch/>
        </p:blipFill>
        <p:spPr>
          <a:xfrm>
            <a:off x="8604957" y="4607506"/>
            <a:ext cx="3438144" cy="16083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379361-42D9-D31E-DBC6-BA3B37497D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59" t="10019" r="28441" b="39720"/>
          <a:stretch/>
        </p:blipFill>
        <p:spPr>
          <a:xfrm>
            <a:off x="8678109" y="1804577"/>
            <a:ext cx="3366291" cy="192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86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0" tIns="0" rIns="0" bIns="0" rtlCol="0" anchor="ctr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-IN" sz="4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AND HARDWARE</a:t>
            </a:r>
            <a:br>
              <a:rPr lang="en-IN" sz="4267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2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9928" y="2422205"/>
            <a:ext cx="5022385" cy="4195763"/>
          </a:xfrm>
        </p:spPr>
        <p:txBody>
          <a:bodyPr>
            <a:normAutofit/>
          </a:bodyPr>
          <a:lstStyle/>
          <a:p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</a:p>
          <a:p>
            <a:endParaRPr lang="en-US" sz="21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189" indent="-457189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:           Windows 10</a:t>
            </a:r>
          </a:p>
          <a:p>
            <a:pPr marL="457189" indent="-457189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 : Python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862312" y="2296147"/>
            <a:ext cx="5055069" cy="4200245"/>
          </a:xfrm>
        </p:spPr>
        <p:txBody>
          <a:bodyPr>
            <a:normAutofit/>
          </a:bodyPr>
          <a:lstStyle/>
          <a:p>
            <a:pPr marL="304792" algn="just">
              <a:lnSpc>
                <a:spcPct val="150000"/>
              </a:lnSpc>
              <a:spcAft>
                <a:spcPts val="1067"/>
              </a:spcAft>
            </a:pPr>
            <a:r>
              <a:rPr lang="en-US" sz="2133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HARDWARE REQUIREMENTS</a:t>
            </a:r>
            <a:endParaRPr lang="en-IN" sz="2133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80990" indent="-38099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      : Intel Core i3 Processor</a:t>
            </a:r>
          </a:p>
          <a:p>
            <a:pPr marL="380990" indent="-38099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               : 4GB(minimum)</a:t>
            </a:r>
          </a:p>
          <a:p>
            <a:pPr marL="380990" indent="-38099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1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disc        : 500GB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CE8974-4316-E9C0-F5D0-7674CFC2E0F2}"/>
              </a:ext>
            </a:extLst>
          </p:cNvPr>
          <p:cNvSpPr txBox="1"/>
          <p:nvPr/>
        </p:nvSpPr>
        <p:spPr>
          <a:xfrm>
            <a:off x="5375675" y="1762667"/>
            <a:ext cx="6515925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2667" kern="0" dirty="0">
                <a:solidFill>
                  <a:prstClr val="white"/>
                </a:solidFill>
                <a:latin typeface="Arial"/>
                <a:cs typeface="Arial"/>
                <a:sym typeface="Arial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225265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>
            <a:spLocks noGrp="1"/>
          </p:cNvSpPr>
          <p:nvPr>
            <p:ph type="title"/>
          </p:nvPr>
        </p:nvSpPr>
        <p:spPr>
          <a:xfrm>
            <a:off x="1140400" y="1015328"/>
            <a:ext cx="10450800" cy="960315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 AND UML DIAGRAMS</a:t>
            </a:r>
            <a:endParaRPr sz="53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5" name="Google Shape;275;p20"/>
          <p:cNvSpPr txBox="1">
            <a:spLocks noGrp="1"/>
          </p:cNvSpPr>
          <p:nvPr>
            <p:ph type="body" idx="1"/>
          </p:nvPr>
        </p:nvSpPr>
        <p:spPr>
          <a:xfrm>
            <a:off x="1140400" y="3385485"/>
            <a:ext cx="5798000" cy="57743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0" indent="0">
              <a:spcAft>
                <a:spcPts val="1067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</a:t>
            </a:r>
          </a:p>
          <a:p>
            <a:pPr marL="0" indent="0">
              <a:spcAft>
                <a:spcPts val="1067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C65503-386E-757E-BB19-72094C0B2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800" y="2048795"/>
            <a:ext cx="4949952" cy="459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358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 DIAGRAMS</a:t>
            </a:r>
            <a:endParaRPr sz="53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3C2F9E-FA5B-E40B-8CB1-E3D55142A89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40401" y="2069997"/>
            <a:ext cx="4099023" cy="3914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0F57B1-C7D5-ADF5-8F7C-38397F7D82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106" t="-459" r="4780" b="20795"/>
          <a:stretch/>
        </p:blipFill>
        <p:spPr>
          <a:xfrm>
            <a:off x="6561573" y="2051320"/>
            <a:ext cx="4490027" cy="39336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F7CDB6-C131-1425-ACDB-325091942D2D}"/>
              </a:ext>
            </a:extLst>
          </p:cNvPr>
          <p:cNvSpPr txBox="1"/>
          <p:nvPr/>
        </p:nvSpPr>
        <p:spPr>
          <a:xfrm>
            <a:off x="1140401" y="6169152"/>
            <a:ext cx="409902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USECASE DIAGRAM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44502-1981-44E8-2501-C0012F35A17E}"/>
              </a:ext>
            </a:extLst>
          </p:cNvPr>
          <p:cNvSpPr txBox="1"/>
          <p:nvPr/>
        </p:nvSpPr>
        <p:spPr>
          <a:xfrm>
            <a:off x="6561573" y="6169151"/>
            <a:ext cx="4490027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30456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333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DIAGRAMS</a:t>
            </a:r>
            <a:endParaRPr sz="53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B08C2-1A2F-2B69-D007-6A8E1B87695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 b="18647"/>
          <a:stretch>
            <a:fillRect/>
          </a:stretch>
        </p:blipFill>
        <p:spPr>
          <a:xfrm>
            <a:off x="8467618" y="1089232"/>
            <a:ext cx="1946637" cy="48940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C82A3A-1AF9-73E5-4EF7-E4050A14698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69712" y="2194560"/>
            <a:ext cx="6551464" cy="37887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AC72B8-11F9-DB25-6F7E-3430CF80FAD8}"/>
              </a:ext>
            </a:extLst>
          </p:cNvPr>
          <p:cNvSpPr txBox="1"/>
          <p:nvPr/>
        </p:nvSpPr>
        <p:spPr>
          <a:xfrm>
            <a:off x="8223778" y="6266689"/>
            <a:ext cx="311478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ACTIVITY DIAGRAM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E3D0CD-9EA6-23A3-59B2-F2D753FE6871}"/>
              </a:ext>
            </a:extLst>
          </p:cNvPr>
          <p:cNvSpPr txBox="1"/>
          <p:nvPr/>
        </p:nvSpPr>
        <p:spPr>
          <a:xfrm>
            <a:off x="969712" y="6197499"/>
            <a:ext cx="615041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3949050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>
            <a:spLocks noGrp="1"/>
          </p:cNvSpPr>
          <p:nvPr>
            <p:ph type="title"/>
          </p:nvPr>
        </p:nvSpPr>
        <p:spPr>
          <a:xfrm>
            <a:off x="1177635" y="707136"/>
            <a:ext cx="5760764" cy="935931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r>
              <a:rPr lang="en-US" sz="5333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5333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5" name="Google Shape;275;p20"/>
          <p:cNvSpPr txBox="1">
            <a:spLocks noGrp="1"/>
          </p:cNvSpPr>
          <p:nvPr>
            <p:ph type="body" idx="1"/>
          </p:nvPr>
        </p:nvSpPr>
        <p:spPr>
          <a:xfrm>
            <a:off x="1140400" y="1926335"/>
            <a:ext cx="6688776" cy="4325052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 marL="0" indent="0">
              <a:spcAft>
                <a:spcPts val="1067"/>
              </a:spcAft>
              <a:buNone/>
            </a:pPr>
            <a:r>
              <a:rPr lang="en-US" sz="373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 DETECTION</a:t>
            </a:r>
          </a:p>
          <a:p>
            <a:pPr indent="-609585">
              <a:spcAft>
                <a:spcPts val="1067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cascade is used to detect objects in images, irrespective to their scale in image and location</a:t>
            </a:r>
          </a:p>
          <a:p>
            <a:pPr indent="-609585">
              <a:spcAft>
                <a:spcPts val="1067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6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the calculation needs a considerable measure of positive and negative pictures without autos to prepare the classifier</a:t>
            </a:r>
          </a:p>
          <a:p>
            <a:pPr indent="-609585">
              <a:spcAft>
                <a:spcPts val="1067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497132-E54D-BEF7-7D08-126BBE9A1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2854" y="174947"/>
            <a:ext cx="4040869" cy="288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278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0.xml><?xml version="1.0" encoding="utf-8"?>
<a:theme xmlns:a="http://schemas.openxmlformats.org/drawingml/2006/main" name="9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1.xml><?xml version="1.0" encoding="utf-8"?>
<a:theme xmlns:a="http://schemas.openxmlformats.org/drawingml/2006/main" name="10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2.xml><?xml version="1.0" encoding="utf-8"?>
<a:theme xmlns:a="http://schemas.openxmlformats.org/drawingml/2006/main" name="1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3.xml><?xml version="1.0" encoding="utf-8"?>
<a:theme xmlns:a="http://schemas.openxmlformats.org/drawingml/2006/main" name="12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4.xml><?xml version="1.0" encoding="utf-8"?>
<a:theme xmlns:a="http://schemas.openxmlformats.org/drawingml/2006/main" name="13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5.xml><?xml version="1.0" encoding="utf-8"?>
<a:theme xmlns:a="http://schemas.openxmlformats.org/drawingml/2006/main" name="14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6.xml><?xml version="1.0" encoding="utf-8"?>
<a:theme xmlns:a="http://schemas.openxmlformats.org/drawingml/2006/main" name="15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7.xml><?xml version="1.0" encoding="utf-8"?>
<a:theme xmlns:a="http://schemas.openxmlformats.org/drawingml/2006/main" name="16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8.xml><?xml version="1.0" encoding="utf-8"?>
<a:theme xmlns:a="http://schemas.openxmlformats.org/drawingml/2006/main" name="17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9.xml><?xml version="1.0" encoding="utf-8"?>
<a:theme xmlns:a="http://schemas.openxmlformats.org/drawingml/2006/main" name="18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4.xml><?xml version="1.0" encoding="utf-8"?>
<a:theme xmlns:a="http://schemas.openxmlformats.org/drawingml/2006/main" name="3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5.xml><?xml version="1.0" encoding="utf-8"?>
<a:theme xmlns:a="http://schemas.openxmlformats.org/drawingml/2006/main" name="4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5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7.xml><?xml version="1.0" encoding="utf-8"?>
<a:theme xmlns:a="http://schemas.openxmlformats.org/drawingml/2006/main" name="6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8.xml><?xml version="1.0" encoding="utf-8"?>
<a:theme xmlns:a="http://schemas.openxmlformats.org/drawingml/2006/main" name="7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9.xml><?xml version="1.0" encoding="utf-8"?>
<a:theme xmlns:a="http://schemas.openxmlformats.org/drawingml/2006/main" name="8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912</Words>
  <Application>Microsoft Office PowerPoint</Application>
  <PresentationFormat>Widescreen</PresentationFormat>
  <Paragraphs>137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19</vt:i4>
      </vt:variant>
      <vt:variant>
        <vt:lpstr>Slide Titles</vt:lpstr>
      </vt:variant>
      <vt:variant>
        <vt:i4>19</vt:i4>
      </vt:variant>
    </vt:vector>
  </HeadingPairs>
  <TitlesOfParts>
    <vt:vector size="45" baseType="lpstr">
      <vt:lpstr>Arial</vt:lpstr>
      <vt:lpstr>Barlow</vt:lpstr>
      <vt:lpstr>Calibri</vt:lpstr>
      <vt:lpstr>Century Gothic</vt:lpstr>
      <vt:lpstr>Shruti</vt:lpstr>
      <vt:lpstr>Times New Roman</vt:lpstr>
      <vt:lpstr>Wingdings 3</vt:lpstr>
      <vt:lpstr>Ion</vt:lpstr>
      <vt:lpstr>1_Ion</vt:lpstr>
      <vt:lpstr>2_Ion</vt:lpstr>
      <vt:lpstr>3_Ion</vt:lpstr>
      <vt:lpstr>4_Ion</vt:lpstr>
      <vt:lpstr>5_Ion</vt:lpstr>
      <vt:lpstr>6_Ion</vt:lpstr>
      <vt:lpstr>7_Ion</vt:lpstr>
      <vt:lpstr>8_Ion</vt:lpstr>
      <vt:lpstr>9_Ion</vt:lpstr>
      <vt:lpstr>10_Ion</vt:lpstr>
      <vt:lpstr>11_Ion</vt:lpstr>
      <vt:lpstr>12_Ion</vt:lpstr>
      <vt:lpstr>13_Ion</vt:lpstr>
      <vt:lpstr>14_Ion</vt:lpstr>
      <vt:lpstr>15_Ion</vt:lpstr>
      <vt:lpstr>16_Ion</vt:lpstr>
      <vt:lpstr>17_Ion</vt:lpstr>
      <vt:lpstr>18_Ion</vt:lpstr>
      <vt:lpstr>VEHICLE DETECTION  AND  SPEED TRACKING</vt:lpstr>
      <vt:lpstr>ABSTRACT</vt:lpstr>
      <vt:lpstr>EXISTING SYSTEM </vt:lpstr>
      <vt:lpstr>PROPOSED SYSTEM</vt:lpstr>
      <vt:lpstr>SOFTWARE AND HARDWARE    REQUIREMENTS</vt:lpstr>
      <vt:lpstr>SOFTWARE ARCHITECTURE AND UML DIAGRAMS</vt:lpstr>
      <vt:lpstr>UML DIAGRAMS</vt:lpstr>
      <vt:lpstr>UML DIAGRAMS</vt:lpstr>
      <vt:lpstr>MODULES</vt:lpstr>
      <vt:lpstr>SPEED CALCULATION</vt:lpstr>
      <vt:lpstr>CODE EXPLANATIONS</vt:lpstr>
      <vt:lpstr>PowerPoint Presentation</vt:lpstr>
      <vt:lpstr>PowerPoint Presentation</vt:lpstr>
      <vt:lpstr>PowerPoint Presentation</vt:lpstr>
      <vt:lpstr>OUTPUT SCREENS</vt:lpstr>
      <vt:lpstr>PowerPoint Presentation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DETECTION  AND  SPEED TRACKING</dc:title>
  <dc:creator>Dell</dc:creator>
  <cp:lastModifiedBy>Dell</cp:lastModifiedBy>
  <cp:revision>2</cp:revision>
  <dcterms:created xsi:type="dcterms:W3CDTF">2022-12-08T13:03:39Z</dcterms:created>
  <dcterms:modified xsi:type="dcterms:W3CDTF">2022-12-09T01:32:09Z</dcterms:modified>
</cp:coreProperties>
</file>

<file path=docProps/thumbnail.jpeg>
</file>